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7" r:id="rId4"/>
  </p:sldMasterIdLst>
  <p:notesMasterIdLst>
    <p:notesMasterId r:id="rId22"/>
  </p:notesMasterIdLst>
  <p:handoutMasterIdLst>
    <p:handoutMasterId r:id="rId23"/>
  </p:handoutMasterIdLst>
  <p:sldIdLst>
    <p:sldId id="271" r:id="rId5"/>
    <p:sldId id="274" r:id="rId6"/>
    <p:sldId id="273" r:id="rId7"/>
    <p:sldId id="278" r:id="rId8"/>
    <p:sldId id="295" r:id="rId9"/>
    <p:sldId id="296" r:id="rId10"/>
    <p:sldId id="297" r:id="rId11"/>
    <p:sldId id="298" r:id="rId12"/>
    <p:sldId id="299" r:id="rId13"/>
    <p:sldId id="282" r:id="rId14"/>
    <p:sldId id="300" r:id="rId15"/>
    <p:sldId id="287" r:id="rId16"/>
    <p:sldId id="301" r:id="rId17"/>
    <p:sldId id="302" r:id="rId18"/>
    <p:sldId id="303" r:id="rId19"/>
    <p:sldId id="290" r:id="rId20"/>
    <p:sldId id="292" r:id="rId21"/>
  </p:sldIdLst>
  <p:sldSz cx="12192000" cy="6858000"/>
  <p:notesSz cx="6740525" cy="9867900"/>
  <p:defaultTextStyle>
    <a:defPPr>
      <a:defRPr lang="de-DE"/>
    </a:defPPr>
    <a:lvl1pPr marL="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pos="4596" userDrawn="1">
          <p15:clr>
            <a:srgbClr val="A4A3A4"/>
          </p15:clr>
        </p15:guide>
        <p15:guide id="6" orient="horz" pos="200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52">
          <p15:clr>
            <a:srgbClr val="A4A3A4"/>
          </p15:clr>
        </p15:guide>
        <p15:guide id="2" pos="2140">
          <p15:clr>
            <a:srgbClr val="A4A3A4"/>
          </p15:clr>
        </p15:guide>
        <p15:guide id="3" orient="horz" pos="3108">
          <p15:clr>
            <a:srgbClr val="A4A3A4"/>
          </p15:clr>
        </p15:guide>
        <p15:guide id="4" pos="212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  <a:srgbClr val="FFFFA1"/>
    <a:srgbClr val="707173"/>
    <a:srgbClr val="E6E6E6"/>
    <a:srgbClr val="CC071E"/>
    <a:srgbClr val="EE0B1B"/>
    <a:srgbClr val="FFD451"/>
    <a:srgbClr val="97F5CE"/>
    <a:srgbClr val="30AB95"/>
    <a:srgbClr val="8BA9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Keine Formatvorlage, kein Gitternetz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4611" autoAdjust="0"/>
  </p:normalViewPr>
  <p:slideViewPr>
    <p:cSldViewPr snapToGrid="0" snapToObjects="1">
      <p:cViewPr varScale="1">
        <p:scale>
          <a:sx n="110" d="100"/>
          <a:sy n="110" d="100"/>
        </p:scale>
        <p:origin x="456" y="168"/>
      </p:cViewPr>
      <p:guideLst>
        <p:guide pos="4596"/>
        <p:guide orient="horz" pos="200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2" d="100"/>
          <a:sy n="112" d="100"/>
        </p:scale>
        <p:origin x="3078" y="96"/>
      </p:cViewPr>
      <p:guideLst>
        <p:guide orient="horz" pos="3152"/>
        <p:guide pos="2140"/>
        <p:guide orient="horz" pos="3108"/>
        <p:guide pos="21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0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17938" y="0"/>
            <a:ext cx="29210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BA2E7B-EB49-4D78-A2D8-FB41209B0D8F}" type="datetimeFigureOut">
              <a:rPr lang="de-CH" smtClean="0"/>
              <a:t>15.04.24</a:t>
            </a:fld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2600"/>
            <a:ext cx="29210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17938" y="9372600"/>
            <a:ext cx="29210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BFC997-1103-4195-97DA-2E0C7B7A4B10}" type="slidenum">
              <a:rPr lang="de-CH" smtClean="0"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60312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0894" cy="493395"/>
          </a:xfrm>
          <a:prstGeom prst="rect">
            <a:avLst/>
          </a:prstGeom>
        </p:spPr>
        <p:txBody>
          <a:bodyPr vert="horz" lIns="90379" tIns="45190" rIns="90379" bIns="45190" rtlCol="0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8072" y="0"/>
            <a:ext cx="2920894" cy="493395"/>
          </a:xfrm>
          <a:prstGeom prst="rect">
            <a:avLst/>
          </a:prstGeom>
        </p:spPr>
        <p:txBody>
          <a:bodyPr vert="horz" lIns="90379" tIns="45190" rIns="90379" bIns="45190" rtlCol="0"/>
          <a:lstStyle>
            <a:lvl1pPr algn="r">
              <a:defRPr sz="1200"/>
            </a:lvl1pPr>
          </a:lstStyle>
          <a:p>
            <a:fld id="{1F159BB1-CC1D-4F4F-ACA8-3A235456BEA3}" type="datetimeFigureOut">
              <a:rPr lang="de-DE" smtClean="0"/>
              <a:pPr/>
              <a:t>15.04.24</a:t>
            </a:fld>
            <a:endParaRPr lang="de-CH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0963" y="739775"/>
            <a:ext cx="6578600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379" tIns="45190" rIns="90379" bIns="45190" rtlCol="0" anchor="ctr"/>
          <a:lstStyle/>
          <a:p>
            <a:endParaRPr lang="de-CH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4053" y="4687253"/>
            <a:ext cx="5392420" cy="4440555"/>
          </a:xfrm>
          <a:prstGeom prst="rect">
            <a:avLst/>
          </a:prstGeom>
        </p:spPr>
        <p:txBody>
          <a:bodyPr vert="horz" lIns="90379" tIns="45190" rIns="90379" bIns="4519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2792"/>
            <a:ext cx="2920894" cy="493395"/>
          </a:xfrm>
          <a:prstGeom prst="rect">
            <a:avLst/>
          </a:prstGeom>
        </p:spPr>
        <p:txBody>
          <a:bodyPr vert="horz" lIns="90379" tIns="45190" rIns="90379" bIns="45190" rtlCol="0" anchor="b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8072" y="9372792"/>
            <a:ext cx="2920894" cy="493395"/>
          </a:xfrm>
          <a:prstGeom prst="rect">
            <a:avLst/>
          </a:prstGeom>
        </p:spPr>
        <p:txBody>
          <a:bodyPr vert="horz" lIns="90379" tIns="45190" rIns="90379" bIns="45190" rtlCol="0" anchor="b"/>
          <a:lstStyle>
            <a:lvl1pPr algn="r">
              <a:defRPr sz="1200"/>
            </a:lvl1pPr>
          </a:lstStyle>
          <a:p>
            <a:fld id="{DA168281-B8F8-474D-9FE0-8C82ED0FD368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000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694347" y="4251479"/>
            <a:ext cx="10184035" cy="2074644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28045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9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1398383" y="6575243"/>
            <a:ext cx="480000" cy="24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02FF4-3150-4BB9-8471-06339226EF9E}" type="slidenum">
              <a:rPr lang="de-CH" smtClean="0"/>
              <a:pPr/>
              <a:t>‹Nr.›</a:t>
            </a:fld>
            <a:endParaRPr lang="de-CH" dirty="0"/>
          </a:p>
        </p:txBody>
      </p:sp>
      <p:pic>
        <p:nvPicPr>
          <p:cNvPr id="7" name="Bild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2139" y="3234631"/>
            <a:ext cx="1018892" cy="573932"/>
          </a:xfrm>
          <a:prstGeom prst="rect">
            <a:avLst/>
          </a:prstGeom>
        </p:spPr>
      </p:pic>
      <p:sp>
        <p:nvSpPr>
          <p:cNvPr id="8" name="Titel 2"/>
          <p:cNvSpPr>
            <a:spLocks noGrp="1"/>
          </p:cNvSpPr>
          <p:nvPr>
            <p:ph type="title"/>
          </p:nvPr>
        </p:nvSpPr>
        <p:spPr>
          <a:xfrm>
            <a:off x="1694348" y="3319200"/>
            <a:ext cx="10184034" cy="571321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71100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1404703" y="6575243"/>
            <a:ext cx="480000" cy="24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02FF4-3150-4BB9-8471-06339226EF9E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150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>
          <a:xfrm>
            <a:off x="1" y="2261440"/>
            <a:ext cx="6955241" cy="45965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4"/>
          </p:nvPr>
        </p:nvSpPr>
        <p:spPr>
          <a:xfrm>
            <a:off x="7539041" y="2260600"/>
            <a:ext cx="4072993" cy="3057800"/>
          </a:xfrm>
          <a:prstGeom prst="rect">
            <a:avLst/>
          </a:prstGeom>
        </p:spPr>
        <p:txBody>
          <a:bodyPr/>
          <a:lstStyle>
            <a:lvl1pPr>
              <a:defRPr sz="18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F94118-37F5-4B65-9CE9-3F639A3D83DE}"/>
              </a:ext>
            </a:extLst>
          </p:cNvPr>
          <p:cNvGrpSpPr/>
          <p:nvPr userDrawn="1"/>
        </p:nvGrpSpPr>
        <p:grpSpPr>
          <a:xfrm>
            <a:off x="3319200" y="2681999"/>
            <a:ext cx="3240000" cy="3348001"/>
            <a:chOff x="3319200" y="2681999"/>
            <a:chExt cx="3240000" cy="334800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2AE17DE-EEC3-4478-A345-BD19BE885F63}"/>
                </a:ext>
              </a:extLst>
            </p:cNvPr>
            <p:cNvSpPr txBox="1"/>
            <p:nvPr/>
          </p:nvSpPr>
          <p:spPr>
            <a:xfrm>
              <a:off x="3319200" y="2790000"/>
              <a:ext cx="3240000" cy="3132000"/>
            </a:xfrm>
            <a:prstGeom prst="rect">
              <a:avLst/>
            </a:prstGeom>
            <a:solidFill>
              <a:schemeClr val="accent1">
                <a:alpha val="85000"/>
              </a:schemeClr>
            </a:solidFill>
          </p:spPr>
          <p:txBody>
            <a:bodyPr wrap="square" lIns="252000" tIns="252000" rIns="252000" bIns="252000" rtlCol="0" anchor="t" anchorCtr="0">
              <a:noAutofit/>
            </a:bodyPr>
            <a:lstStyle/>
            <a:p>
              <a:endParaRPr lang="de-CH" sz="1100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E90AAE1-C48E-4BBF-A361-9D7A8ADCE29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319200" y="2681999"/>
              <a:ext cx="245250" cy="216000"/>
              <a:chOff x="3283463" y="1206820"/>
              <a:chExt cx="720000" cy="634128"/>
            </a:xfrm>
          </p:grpSpPr>
          <p:pic>
            <p:nvPicPr>
              <p:cNvPr id="15" name="Graphic 14">
                <a:extLst>
                  <a:ext uri="{FF2B5EF4-FFF2-40B4-BE49-F238E27FC236}">
                    <a16:creationId xmlns:a16="http://schemas.microsoft.com/office/drawing/2014/main" id="{B85094E3-FB11-4DC9-A32E-03A950AE2A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83463" y="1206820"/>
                <a:ext cx="720000" cy="317064"/>
              </a:xfrm>
              <a:prstGeom prst="rect">
                <a:avLst/>
              </a:prstGeom>
            </p:spPr>
          </p:pic>
          <p:pic>
            <p:nvPicPr>
              <p:cNvPr id="16" name="Graphic 15">
                <a:extLst>
                  <a:ext uri="{FF2B5EF4-FFF2-40B4-BE49-F238E27FC236}">
                    <a16:creationId xmlns:a16="http://schemas.microsoft.com/office/drawing/2014/main" id="{427C908E-AB51-4F77-B4B2-684EEC32B3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10800000" flipH="1">
                <a:off x="3283463" y="1523884"/>
                <a:ext cx="720000" cy="317064"/>
              </a:xfrm>
              <a:prstGeom prst="rect">
                <a:avLst/>
              </a:prstGeom>
            </p:spPr>
          </p:pic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4A81D5D-7FF9-49C0-A2B7-348172D0CE0E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6313950" y="5814000"/>
              <a:ext cx="245250" cy="216000"/>
              <a:chOff x="3283463" y="1206820"/>
              <a:chExt cx="720000" cy="634128"/>
            </a:xfrm>
          </p:grpSpPr>
          <p:pic>
            <p:nvPicPr>
              <p:cNvPr id="13" name="Graphic 12">
                <a:extLst>
                  <a:ext uri="{FF2B5EF4-FFF2-40B4-BE49-F238E27FC236}">
                    <a16:creationId xmlns:a16="http://schemas.microsoft.com/office/drawing/2014/main" id="{E284B9C8-9A5B-40AD-B7D9-B2173E4BCC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283463" y="1206820"/>
                <a:ext cx="720000" cy="317064"/>
              </a:xfrm>
              <a:prstGeom prst="rect">
                <a:avLst/>
              </a:prstGeom>
            </p:spPr>
          </p:pic>
          <p:pic>
            <p:nvPicPr>
              <p:cNvPr id="14" name="Graphic 13">
                <a:extLst>
                  <a:ext uri="{FF2B5EF4-FFF2-40B4-BE49-F238E27FC236}">
                    <a16:creationId xmlns:a16="http://schemas.microsoft.com/office/drawing/2014/main" id="{FC45B22A-4E41-4E31-AB83-E6D33DDAF8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 rot="10800000" flipH="1">
                <a:off x="3283463" y="1523884"/>
                <a:ext cx="720000" cy="31706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599385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057" userDrawn="1">
          <p15:clr>
            <a:srgbClr val="FBAE40"/>
          </p15:clr>
        </p15:guide>
        <p15:guide id="2" pos="7287" userDrawn="1">
          <p15:clr>
            <a:srgbClr val="FBAE40"/>
          </p15:clr>
        </p15:guide>
        <p15:guide id="3" pos="3840" userDrawn="1">
          <p15:clr>
            <a:srgbClr val="FBAE4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agw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1457849"/>
            <a:ext cx="12201536" cy="29156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3200" dirty="0"/>
          </a:p>
        </p:txBody>
      </p:sp>
      <p:sp>
        <p:nvSpPr>
          <p:cNvPr id="3" name="Titel 1"/>
          <p:cNvSpPr>
            <a:spLocks noGrp="1"/>
          </p:cNvSpPr>
          <p:nvPr>
            <p:ph type="title" hasCustomPrompt="1"/>
          </p:nvPr>
        </p:nvSpPr>
        <p:spPr>
          <a:xfrm>
            <a:off x="1689432" y="2435697"/>
            <a:ext cx="9888000" cy="960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7200" b="0">
                <a:solidFill>
                  <a:schemeClr val="accent1"/>
                </a:solidFill>
              </a:defRPr>
            </a:lvl1pPr>
          </a:lstStyle>
          <a:p>
            <a:r>
              <a:rPr lang="de-DE" sz="7200" b="1" dirty="0"/>
              <a:t>Schlagwort</a:t>
            </a:r>
            <a:endParaRPr lang="de-CH" sz="7200" b="1" dirty="0"/>
          </a:p>
        </p:txBody>
      </p:sp>
      <p:sp>
        <p:nvSpPr>
          <p:cNvPr id="6" name="Rechteck 5"/>
          <p:cNvSpPr/>
          <p:nvPr userDrawn="1"/>
        </p:nvSpPr>
        <p:spPr>
          <a:xfrm>
            <a:off x="0" y="5238749"/>
            <a:ext cx="12201536" cy="1619251"/>
          </a:xfrm>
          <a:prstGeom prst="rect">
            <a:avLst/>
          </a:prstGeom>
          <a:solidFill>
            <a:schemeClr val="bg1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de-CH" sz="1600" dirty="0" err="1">
              <a:solidFill>
                <a:schemeClr val="bg1"/>
              </a:solidFill>
            </a:endParaRPr>
          </a:p>
        </p:txBody>
      </p:sp>
      <p:sp>
        <p:nvSpPr>
          <p:cNvPr id="8" name="Rechteck 7"/>
          <p:cNvSpPr/>
          <p:nvPr userDrawn="1"/>
        </p:nvSpPr>
        <p:spPr>
          <a:xfrm>
            <a:off x="0" y="-1"/>
            <a:ext cx="12201535" cy="1457849"/>
          </a:xfrm>
          <a:prstGeom prst="rect">
            <a:avLst/>
          </a:prstGeom>
          <a:solidFill>
            <a:schemeClr val="bg1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de-CH" sz="1600" dirty="0" err="1">
              <a:solidFill>
                <a:schemeClr val="bg1"/>
              </a:solidFill>
            </a:endParaRP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689432" y="4438650"/>
            <a:ext cx="9888000" cy="59055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lvl1pPr>
              <a:defRPr lang="de-CH" sz="2800" kern="1200" baseline="0" dirty="0">
                <a:cs typeface="+mn-cs"/>
              </a:defRPr>
            </a:lvl1pPr>
          </a:lstStyle>
          <a:p>
            <a:pPr lvl="0" defTabSz="609585" latinLnBrk="0"/>
            <a:r>
              <a:rPr lang="de-DE" dirty="0"/>
              <a:t>Untertitel / Ergänzung</a:t>
            </a:r>
            <a:endParaRPr lang="de-CH" dirty="0"/>
          </a:p>
        </p:txBody>
      </p:sp>
      <p:pic>
        <p:nvPicPr>
          <p:cNvPr id="10" name="Bild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3617" y="348552"/>
            <a:ext cx="1115936" cy="628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857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stiegsfolie nur Cla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14">
            <a:extLst>
              <a:ext uri="{FF2B5EF4-FFF2-40B4-BE49-F238E27FC236}">
                <a16:creationId xmlns:a16="http://schemas.microsoft.com/office/drawing/2014/main" id="{3351DDB1-5605-474C-9CF3-A855A440AB49}"/>
              </a:ext>
            </a:extLst>
          </p:cNvPr>
          <p:cNvSpPr/>
          <p:nvPr userDrawn="1"/>
        </p:nvSpPr>
        <p:spPr>
          <a:xfrm>
            <a:off x="0" y="0"/>
            <a:ext cx="12191999" cy="2804584"/>
          </a:xfrm>
          <a:prstGeom prst="rect">
            <a:avLst/>
          </a:prstGeom>
          <a:solidFill>
            <a:schemeClr val="accent1"/>
          </a:solidFill>
        </p:spPr>
        <p:txBody>
          <a:bodyPr wrap="square" lIns="72000" tIns="252000" rIns="72000" bIns="72000" rtlCol="0" anchor="ctr">
            <a:noAutofit/>
          </a:bodyPr>
          <a:lstStyle/>
          <a:p>
            <a:pPr marL="0" lvl="0" indent="0" algn="ctr" defTabSz="609585" rtl="0" eaLnBrk="1" fontAlgn="base" latinLnBrk="0" hangingPunct="1">
              <a:spcBef>
                <a:spcPts val="667"/>
              </a:spcBef>
              <a:spcAft>
                <a:spcPct val="0"/>
              </a:spcAft>
              <a:buClr>
                <a:schemeClr val="bg2"/>
              </a:buClr>
              <a:buFontTx/>
              <a:buNone/>
            </a:pPr>
            <a:endParaRPr lang="de-CH" sz="4267" b="1" kern="1200" baseline="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93EE70-4BC0-4F4C-BDBB-2D977B090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55999" y="1184536"/>
            <a:ext cx="6480000" cy="4355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3B908D-5271-4D72-B82D-E538A808AA9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89999" y="4296262"/>
            <a:ext cx="2412000" cy="107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712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1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3617" y="3177802"/>
            <a:ext cx="1115936" cy="628597"/>
          </a:xfrm>
          <a:prstGeom prst="rect">
            <a:avLst/>
          </a:prstGeom>
        </p:spPr>
      </p:pic>
      <p:sp>
        <p:nvSpPr>
          <p:cNvPr id="13" name="Rechteck 12"/>
          <p:cNvSpPr/>
          <p:nvPr userDrawn="1"/>
        </p:nvSpPr>
        <p:spPr>
          <a:xfrm>
            <a:off x="0" y="0"/>
            <a:ext cx="12192000" cy="2804584"/>
          </a:xfrm>
          <a:prstGeom prst="rect">
            <a:avLst/>
          </a:prstGeom>
          <a:solidFill>
            <a:schemeClr val="accent1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de-CH" sz="1600" dirty="0" err="1">
              <a:solidFill>
                <a:schemeClr val="bg1"/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832690" y="4251476"/>
            <a:ext cx="4478476" cy="2050951"/>
          </a:xfrm>
          <a:prstGeom prst="rect">
            <a:avLst/>
          </a:prstGeom>
        </p:spPr>
        <p:txBody>
          <a:bodyPr/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</a:t>
            </a:r>
            <a:endParaRPr lang="en-US" noProof="0" dirty="0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414681" y="4251476"/>
            <a:ext cx="4463700" cy="2050951"/>
          </a:xfrm>
          <a:prstGeom prst="rect">
            <a:avLst/>
          </a:prstGeom>
        </p:spPr>
        <p:txBody>
          <a:bodyPr/>
          <a:lstStyle>
            <a:lvl1pPr>
              <a:defRPr sz="18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</a:t>
            </a:r>
            <a:endParaRPr lang="en-US" noProof="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2832690" y="3319200"/>
            <a:ext cx="9045691" cy="571321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99BD09D1-86BD-41F4-847F-EE80F202E17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38000" y="1191473"/>
            <a:ext cx="6516000" cy="42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934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2 Na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 userDrawn="1"/>
        </p:nvSpPr>
        <p:spPr>
          <a:xfrm>
            <a:off x="0" y="0"/>
            <a:ext cx="12192000" cy="2804584"/>
          </a:xfrm>
          <a:prstGeom prst="rect">
            <a:avLst/>
          </a:prstGeom>
          <a:solidFill>
            <a:schemeClr val="accent1"/>
          </a:solidFill>
        </p:spPr>
        <p:txBody>
          <a:bodyPr wrap="square" lIns="72000" tIns="72000" rIns="72000" bIns="72000" rtlCol="0" anchor="ctr">
            <a:noAutofit/>
          </a:bodyPr>
          <a:lstStyle/>
          <a:p>
            <a:pPr algn="ctr"/>
            <a:endParaRPr lang="de-CH" sz="1600" dirty="0" err="1">
              <a:solidFill>
                <a:schemeClr val="bg1"/>
              </a:solidFill>
            </a:endParaRPr>
          </a:p>
        </p:txBody>
      </p:sp>
      <p:sp>
        <p:nvSpPr>
          <p:cNvPr id="23" name="Titel 5"/>
          <p:cNvSpPr>
            <a:spLocks noGrp="1"/>
          </p:cNvSpPr>
          <p:nvPr>
            <p:ph type="title"/>
          </p:nvPr>
        </p:nvSpPr>
        <p:spPr>
          <a:xfrm>
            <a:off x="2832690" y="3177802"/>
            <a:ext cx="4478476" cy="6809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accent2"/>
                </a:solidFill>
                <a:latin typeface="+mn-lt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1867"/>
              <a:t>Click to edit Master title style</a:t>
            </a:r>
            <a:endParaRPr lang="en-US" sz="1867" dirty="0"/>
          </a:p>
        </p:txBody>
      </p:sp>
      <p:sp>
        <p:nvSpPr>
          <p:cNvPr id="34" name="Textplatzhalter 3"/>
          <p:cNvSpPr>
            <a:spLocks noGrp="1"/>
          </p:cNvSpPr>
          <p:nvPr>
            <p:ph type="body" sz="quarter" idx="11" hasCustomPrompt="1"/>
          </p:nvPr>
        </p:nvSpPr>
        <p:spPr>
          <a:xfrm>
            <a:off x="7414681" y="3175532"/>
            <a:ext cx="4464526" cy="1090120"/>
          </a:xfrm>
          <a:prstGeom prst="rect">
            <a:avLst/>
          </a:prstGeom>
        </p:spPr>
        <p:txBody>
          <a:bodyPr/>
          <a:lstStyle>
            <a:lvl1pPr>
              <a:defRPr sz="180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</a:t>
            </a:r>
            <a:endParaRPr lang="en-US" noProof="0" dirty="0"/>
          </a:p>
        </p:txBody>
      </p:sp>
      <p:sp>
        <p:nvSpPr>
          <p:cNvPr id="35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424163" y="4618805"/>
            <a:ext cx="4454217" cy="1412487"/>
          </a:xfrm>
          <a:prstGeom prst="rect">
            <a:avLst/>
          </a:prstGeom>
        </p:spPr>
        <p:txBody>
          <a:bodyPr/>
          <a:lstStyle>
            <a:lvl1pPr>
              <a:defRPr sz="180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</a:t>
            </a:r>
            <a:endParaRPr lang="en-US" noProof="0" dirty="0"/>
          </a:p>
        </p:txBody>
      </p:sp>
      <p:sp>
        <p:nvSpPr>
          <p:cNvPr id="36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832690" y="4635129"/>
            <a:ext cx="4478476" cy="1412487"/>
          </a:xfrm>
          <a:prstGeom prst="rect">
            <a:avLst/>
          </a:prstGeom>
        </p:spPr>
        <p:txBody>
          <a:bodyPr/>
          <a:lstStyle>
            <a:lvl1pPr>
              <a:defRPr sz="180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</a:t>
            </a:r>
            <a:endParaRPr lang="en-US" noProof="0" dirty="0"/>
          </a:p>
        </p:txBody>
      </p:sp>
      <p:pic>
        <p:nvPicPr>
          <p:cNvPr id="19" name="Bild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3617" y="3177802"/>
            <a:ext cx="1115936" cy="628597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1A9DC520-04E4-4556-A575-783FE3B0355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38000" y="1191473"/>
            <a:ext cx="6516000" cy="42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661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Ein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1689431" y="1653117"/>
            <a:ext cx="10188951" cy="465666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6pPr>
              <a:buAutoNum type="arabicPeriod"/>
              <a:defRPr/>
            </a:lvl6pPr>
            <a:lvl8pPr marL="0" indent="0">
              <a:buFont typeface="+mj-lt"/>
              <a:buNone/>
              <a:defRPr/>
            </a:lvl8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1404703" y="6575243"/>
            <a:ext cx="480000" cy="24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02FF4-3150-4BB9-8471-06339226EF9E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474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1687968" y="1653117"/>
            <a:ext cx="5040000" cy="4656667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  <a:lvl4pPr marL="1079973" marR="0" indent="-359991" algn="l" defTabSz="1219170" rtl="0" eaLnBrk="1" fontAlgn="base" latinLnBrk="0" hangingPunct="1">
              <a:lnSpc>
                <a:spcPct val="100000"/>
              </a:lnSpc>
              <a:spcBef>
                <a:spcPts val="333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−"/>
              <a:tabLst/>
              <a:defRPr/>
            </a:lvl4pPr>
            <a:lvl6pPr>
              <a:buAutoNum type="arabicPeriod"/>
              <a:defRPr/>
            </a:lvl6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4" hasCustomPrompt="1"/>
          </p:nvPr>
        </p:nvSpPr>
        <p:spPr>
          <a:xfrm>
            <a:off x="6838382" y="1653117"/>
            <a:ext cx="5040000" cy="465666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6pPr>
              <a:buAutoNum type="arabicPeriod"/>
              <a:defRPr/>
            </a:lvl6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8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Dr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1687968" y="1653117"/>
            <a:ext cx="3312000" cy="4656667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  <a:lvl4pPr marL="1079973" marR="0" indent="-359991" algn="l" defTabSz="1219170" rtl="0" eaLnBrk="1" fontAlgn="base" latinLnBrk="0" hangingPunct="1">
              <a:lnSpc>
                <a:spcPct val="100000"/>
              </a:lnSpc>
              <a:spcBef>
                <a:spcPts val="333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−"/>
              <a:tabLst/>
              <a:defRPr/>
            </a:lvl4pPr>
            <a:lvl6pPr>
              <a:buAutoNum type="arabicPeriod"/>
              <a:defRPr/>
            </a:lvl6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4" hasCustomPrompt="1"/>
          </p:nvPr>
        </p:nvSpPr>
        <p:spPr>
          <a:xfrm>
            <a:off x="5127175" y="1653117"/>
            <a:ext cx="3312000" cy="465666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6pPr>
              <a:buAutoNum type="arabicPeriod"/>
              <a:defRPr/>
            </a:lvl6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8" name="Inhaltsplatzhalter 8"/>
          <p:cNvSpPr>
            <a:spLocks noGrp="1"/>
          </p:cNvSpPr>
          <p:nvPr>
            <p:ph sz="quarter" idx="15" hasCustomPrompt="1"/>
          </p:nvPr>
        </p:nvSpPr>
        <p:spPr>
          <a:xfrm>
            <a:off x="8566383" y="1653116"/>
            <a:ext cx="3312000" cy="465666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6pPr>
              <a:buAutoNum type="arabicPeriod"/>
              <a:defRPr/>
            </a:lvl6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72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/3;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1687968" y="1653117"/>
            <a:ext cx="3312000" cy="4656667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  <a:lvl4pPr marL="1079973" marR="0" indent="-359991" algn="l" defTabSz="1219170" rtl="0" eaLnBrk="1" fontAlgn="base" latinLnBrk="0" hangingPunct="1">
              <a:lnSpc>
                <a:spcPct val="100000"/>
              </a:lnSpc>
              <a:spcBef>
                <a:spcPts val="333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−"/>
              <a:tabLst/>
              <a:defRPr/>
            </a:lvl4pPr>
            <a:lvl6pPr>
              <a:buAutoNum type="arabicPeriod"/>
              <a:defRPr/>
            </a:lvl6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8" name="Inhaltsplatzhalter 8"/>
          <p:cNvSpPr>
            <a:spLocks noGrp="1"/>
          </p:cNvSpPr>
          <p:nvPr>
            <p:ph sz="quarter" idx="15" hasCustomPrompt="1"/>
          </p:nvPr>
        </p:nvSpPr>
        <p:spPr>
          <a:xfrm>
            <a:off x="5127175" y="1653116"/>
            <a:ext cx="6751208" cy="465666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6pPr>
              <a:buAutoNum type="arabicPeriod"/>
              <a:defRPr/>
            </a:lvl6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7375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/3;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1687967" y="1653117"/>
            <a:ext cx="6751207" cy="4656667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  <a:lvl4pPr marL="1079973" marR="0" indent="-359991" algn="l" defTabSz="1219170" rtl="0" eaLnBrk="1" fontAlgn="base" latinLnBrk="0" hangingPunct="1">
              <a:lnSpc>
                <a:spcPct val="100000"/>
              </a:lnSpc>
              <a:spcBef>
                <a:spcPts val="333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−"/>
              <a:tabLst/>
              <a:defRPr/>
            </a:lvl4pPr>
            <a:lvl6pPr>
              <a:buAutoNum type="arabicPeriod"/>
              <a:defRPr/>
            </a:lvl6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8" name="Inhaltsplatzhalter 8"/>
          <p:cNvSpPr>
            <a:spLocks noGrp="1"/>
          </p:cNvSpPr>
          <p:nvPr>
            <p:ph sz="quarter" idx="15" hasCustomPrompt="1"/>
          </p:nvPr>
        </p:nvSpPr>
        <p:spPr>
          <a:xfrm>
            <a:off x="8566383" y="1653116"/>
            <a:ext cx="3312000" cy="465666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6pPr>
              <a:buAutoNum type="arabicPeriod"/>
              <a:defRPr/>
            </a:lvl6pPr>
          </a:lstStyle>
          <a:p>
            <a:pPr lvl="0"/>
            <a:r>
              <a:rPr lang="de-CH" noProof="0" dirty="0"/>
              <a:t>Bei Aufzählungen NICHT die Buttons oben im Menü verwenden, sondern jede Textzeile komplett markieren und mit der Tabulator-Taste oder </a:t>
            </a:r>
            <a:r>
              <a:rPr lang="de-CH" noProof="0" dirty="0" err="1"/>
              <a:t>Shift+Tab</a:t>
            </a:r>
            <a:r>
              <a:rPr lang="de-CH" noProof="0" dirty="0"/>
              <a:t> die Ebene verändern (erst erscheinen </a:t>
            </a:r>
            <a:r>
              <a:rPr lang="de-CH" noProof="0" dirty="0" err="1"/>
              <a:t>Bulletpoints</a:t>
            </a:r>
            <a:r>
              <a:rPr lang="de-CH" noProof="0" dirty="0"/>
              <a:t>, dann Nummerierungen).</a:t>
            </a:r>
            <a:endParaRPr lang="en-US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9244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89431" y="1659465"/>
            <a:ext cx="10188951" cy="465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noProof="0" dirty="0"/>
              <a:t>Stufe 1 - Text</a:t>
            </a:r>
          </a:p>
          <a:p>
            <a:pPr lvl="1"/>
            <a:r>
              <a:rPr lang="de-CH" noProof="0" dirty="0"/>
              <a:t>Stufe 2 - Aufzählung Ebene 1</a:t>
            </a:r>
          </a:p>
          <a:p>
            <a:pPr lvl="2"/>
            <a:r>
              <a:rPr lang="de-CH" noProof="0" dirty="0"/>
              <a:t>Stufe 3 - Aufzählung Ebene 2</a:t>
            </a:r>
          </a:p>
          <a:p>
            <a:pPr lvl="3"/>
            <a:r>
              <a:rPr lang="de-CH" noProof="0" dirty="0"/>
              <a:t>Stufe 4 - Aufzählung Ebene 3</a:t>
            </a:r>
          </a:p>
          <a:p>
            <a:pPr lvl="4"/>
            <a:r>
              <a:rPr lang="de-CH" noProof="0" dirty="0"/>
              <a:t>Stufe 5 - Nummerierung Ebene 1</a:t>
            </a:r>
          </a:p>
          <a:p>
            <a:pPr lvl="5"/>
            <a:r>
              <a:rPr lang="de-CH" noProof="0" dirty="0"/>
              <a:t>Stufe 6 - Nummerierung Ebene 2</a:t>
            </a:r>
          </a:p>
          <a:p>
            <a:pPr lvl="6"/>
            <a:r>
              <a:rPr lang="de-CH" noProof="0" dirty="0"/>
              <a:t>Stufe 7 - Nummerierung Ebene </a:t>
            </a:r>
            <a:r>
              <a:rPr lang="en-US" noProof="0" dirty="0"/>
              <a:t>3</a:t>
            </a:r>
          </a:p>
          <a:p>
            <a:pPr lvl="7"/>
            <a:r>
              <a:rPr lang="de-CH" noProof="0" dirty="0"/>
              <a:t>Stufe 8 - Text</a:t>
            </a:r>
            <a:endParaRPr lang="en-US" noProof="0" dirty="0"/>
          </a:p>
          <a:p>
            <a:pPr lvl="8"/>
            <a:r>
              <a:rPr lang="en-US" noProof="0" dirty="0" err="1"/>
              <a:t>Stufe</a:t>
            </a:r>
            <a:r>
              <a:rPr lang="en-US" noProof="0" dirty="0"/>
              <a:t> 9 - Text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11398383" y="6575243"/>
            <a:ext cx="480000" cy="24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D7402FF4-3150-4BB9-8471-06339226EF9E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0" name="object 45"/>
          <p:cNvSpPr/>
          <p:nvPr userDrawn="1"/>
        </p:nvSpPr>
        <p:spPr>
          <a:xfrm flipV="1">
            <a:off x="1822449" y="100331"/>
            <a:ext cx="45719" cy="45719"/>
          </a:xfrm>
          <a:custGeom>
            <a:avLst/>
            <a:gdLst/>
            <a:ahLst/>
            <a:cxnLst/>
            <a:rect l="l" t="t" r="r" b="b"/>
            <a:pathLst>
              <a:path h="986155">
                <a:moveTo>
                  <a:pt x="0" y="0"/>
                </a:moveTo>
                <a:lnTo>
                  <a:pt x="0" y="985785"/>
                </a:lnTo>
              </a:path>
            </a:pathLst>
          </a:custGeom>
          <a:ln w="12700">
            <a:solidFill>
              <a:srgbClr val="EAEAE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Bild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13617" y="348552"/>
            <a:ext cx="1115936" cy="628597"/>
          </a:xfrm>
          <a:prstGeom prst="rect">
            <a:avLst/>
          </a:prstGeom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689431" y="504150"/>
            <a:ext cx="10188951" cy="57132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33" r:id="rId2"/>
    <p:sldLayoutId id="2147483714" r:id="rId3"/>
    <p:sldLayoutId id="2147483715" r:id="rId4"/>
    <p:sldLayoutId id="2147483704" r:id="rId5"/>
    <p:sldLayoutId id="2147483705" r:id="rId6"/>
    <p:sldLayoutId id="2147483730" r:id="rId7"/>
    <p:sldLayoutId id="2147483731" r:id="rId8"/>
    <p:sldLayoutId id="2147483732" r:id="rId9"/>
    <p:sldLayoutId id="2147483729" r:id="rId10"/>
    <p:sldLayoutId id="2147483706" r:id="rId11"/>
    <p:sldLayoutId id="2147483734" r:id="rId12"/>
  </p:sldLayoutIdLst>
  <p:hf hdr="0" ftr="0" dt="0"/>
  <p:txStyles>
    <p:titleStyle>
      <a:lvl1pPr algn="l" rtl="0" eaLnBrk="1" fontAlgn="base" hangingPunct="1">
        <a:lnSpc>
          <a:spcPts val="3800"/>
        </a:lnSpc>
        <a:spcBef>
          <a:spcPct val="0"/>
        </a:spcBef>
        <a:spcAft>
          <a:spcPct val="0"/>
        </a:spcAft>
        <a:defRPr sz="3400" b="0" i="0" cap="none" spc="0" baseline="0">
          <a:solidFill>
            <a:schemeClr val="bg2"/>
          </a:solidFill>
          <a:latin typeface="Arial"/>
          <a:ea typeface="+mj-ea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467">
          <a:solidFill>
            <a:schemeClr val="tx1"/>
          </a:solidFill>
          <a:latin typeface="Segoe UI" pitchFamily="-128" charset="0"/>
          <a:ea typeface="ＭＳ Ｐゴシック" pitchFamily="-128" charset="-128"/>
          <a:cs typeface="ＭＳ Ｐゴシック" pitchFamily="-12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467">
          <a:solidFill>
            <a:schemeClr val="tx1"/>
          </a:solidFill>
          <a:latin typeface="Segoe UI" pitchFamily="-128" charset="0"/>
          <a:ea typeface="ＭＳ Ｐゴシック" pitchFamily="-128" charset="-128"/>
          <a:cs typeface="ＭＳ Ｐゴシック" pitchFamily="-12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467">
          <a:solidFill>
            <a:schemeClr val="tx1"/>
          </a:solidFill>
          <a:latin typeface="Segoe UI" pitchFamily="-128" charset="0"/>
          <a:ea typeface="ＭＳ Ｐゴシック" pitchFamily="-128" charset="-128"/>
          <a:cs typeface="ＭＳ Ｐゴシック" pitchFamily="-12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467">
          <a:solidFill>
            <a:schemeClr val="tx1"/>
          </a:solidFill>
          <a:latin typeface="Segoe UI" pitchFamily="-128" charset="0"/>
          <a:ea typeface="ＭＳ Ｐゴシック" pitchFamily="-128" charset="-128"/>
          <a:cs typeface="ＭＳ Ｐゴシック" pitchFamily="-128" charset="-128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3467">
          <a:solidFill>
            <a:schemeClr val="tx1"/>
          </a:solidFill>
          <a:latin typeface="Segoe UI" pitchFamily="-128" charset="0"/>
          <a:ea typeface="ＭＳ Ｐゴシック" pitchFamily="-128" charset="-128"/>
          <a:cs typeface="ＭＳ Ｐゴシック" pitchFamily="-128" charset="-128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3467">
          <a:solidFill>
            <a:schemeClr val="tx1"/>
          </a:solidFill>
          <a:latin typeface="Segoe UI" pitchFamily="-128" charset="0"/>
          <a:ea typeface="ＭＳ Ｐゴシック" pitchFamily="-128" charset="-128"/>
          <a:cs typeface="ＭＳ Ｐゴシック" pitchFamily="-128" charset="-128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3467">
          <a:solidFill>
            <a:schemeClr val="tx1"/>
          </a:solidFill>
          <a:latin typeface="Segoe UI" pitchFamily="-128" charset="0"/>
          <a:ea typeface="ＭＳ Ｐゴシック" pitchFamily="-128" charset="-128"/>
          <a:cs typeface="ＭＳ Ｐゴシック" pitchFamily="-128" charset="-128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3467">
          <a:solidFill>
            <a:schemeClr val="tx1"/>
          </a:solidFill>
          <a:latin typeface="Segoe UI" pitchFamily="-128" charset="0"/>
          <a:ea typeface="ＭＳ Ｐゴシック" pitchFamily="-128" charset="-128"/>
          <a:cs typeface="ＭＳ Ｐゴシック" pitchFamily="-128" charset="-128"/>
        </a:defRPr>
      </a:lvl9pPr>
    </p:titleStyle>
    <p:bodyStyle>
      <a:lvl1pPr marL="0" indent="0" algn="l" rtl="0" eaLnBrk="1" fontAlgn="base" hangingPunct="1">
        <a:spcBef>
          <a:spcPts val="667"/>
        </a:spcBef>
        <a:spcAft>
          <a:spcPct val="0"/>
        </a:spcAft>
        <a:buClr>
          <a:schemeClr val="bg2"/>
        </a:buClr>
        <a:buFontTx/>
        <a:buNone/>
        <a:defRPr sz="1800" baseline="0">
          <a:solidFill>
            <a:schemeClr val="bg2"/>
          </a:solidFill>
          <a:latin typeface="+mj-lt"/>
          <a:ea typeface="+mn-ea"/>
          <a:cs typeface="Arial" panose="020B0604020202020204" pitchFamily="34" charset="0"/>
        </a:defRPr>
      </a:lvl1pPr>
      <a:lvl2pPr marL="359991" indent="-359991" algn="l" rtl="0" eaLnBrk="1" fontAlgn="base" hangingPunct="1">
        <a:spcBef>
          <a:spcPts val="667"/>
        </a:spcBef>
        <a:spcAft>
          <a:spcPct val="0"/>
        </a:spcAft>
        <a:buClr>
          <a:schemeClr val="bg2"/>
        </a:buClr>
        <a:buFont typeface="Symbol" panose="05050102010706020507" pitchFamily="18" charset="2"/>
        <a:buChar char=""/>
        <a:defRPr sz="1800">
          <a:solidFill>
            <a:schemeClr val="bg2"/>
          </a:solidFill>
          <a:latin typeface="+mj-lt"/>
          <a:ea typeface="+mn-ea"/>
          <a:cs typeface="Arial" panose="020B0604020202020204" pitchFamily="34" charset="0"/>
        </a:defRPr>
      </a:lvl2pPr>
      <a:lvl3pPr marL="719982" indent="-359991" algn="l" rtl="0" eaLnBrk="1" fontAlgn="base" hangingPunct="1">
        <a:spcBef>
          <a:spcPts val="667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1800">
          <a:solidFill>
            <a:schemeClr val="bg2"/>
          </a:solidFill>
          <a:latin typeface="+mj-lt"/>
          <a:ea typeface="+mn-ea"/>
          <a:cs typeface="Arial" panose="020B0604020202020204" pitchFamily="34" charset="0"/>
        </a:defRPr>
      </a:lvl3pPr>
      <a:lvl4pPr marL="1079973" indent="-359991" algn="l" rtl="0" eaLnBrk="1" fontAlgn="base" hangingPunct="1">
        <a:spcBef>
          <a:spcPts val="333"/>
        </a:spcBef>
        <a:spcAft>
          <a:spcPct val="0"/>
        </a:spcAft>
        <a:buClr>
          <a:schemeClr val="bg2"/>
        </a:buClr>
        <a:buSzPct val="100000"/>
        <a:buFont typeface="Arial" panose="020B0604020202020204" pitchFamily="34" charset="0"/>
        <a:buChar char="•"/>
        <a:defRPr sz="1400" baseline="0">
          <a:solidFill>
            <a:schemeClr val="bg2"/>
          </a:solidFill>
          <a:latin typeface="+mj-lt"/>
          <a:ea typeface="+mn-ea"/>
          <a:cs typeface="Arial" panose="020B0604020202020204" pitchFamily="34" charset="0"/>
        </a:defRPr>
      </a:lvl4pPr>
      <a:lvl5pPr marL="0" indent="-359991" algn="l" rtl="0" eaLnBrk="1" fontAlgn="base" hangingPunct="1">
        <a:spcBef>
          <a:spcPts val="667"/>
        </a:spcBef>
        <a:spcAft>
          <a:spcPct val="0"/>
        </a:spcAft>
        <a:buClr>
          <a:schemeClr val="bg2"/>
        </a:buClr>
        <a:buFont typeface="+mj-lt"/>
        <a:buAutoNum type="arabicPeriod"/>
        <a:defRPr sz="1800">
          <a:solidFill>
            <a:schemeClr val="bg2"/>
          </a:solidFill>
          <a:latin typeface="+mj-lt"/>
          <a:ea typeface="+mn-ea"/>
          <a:cs typeface="Arial" panose="020B0604020202020204" pitchFamily="34" charset="0"/>
        </a:defRPr>
      </a:lvl5pPr>
      <a:lvl6pPr marL="719982" indent="-359991" algn="l" rtl="0" eaLnBrk="1" fontAlgn="base" hangingPunct="1">
        <a:spcBef>
          <a:spcPts val="667"/>
        </a:spcBef>
        <a:spcAft>
          <a:spcPct val="0"/>
        </a:spcAft>
        <a:buClr>
          <a:schemeClr val="bg2"/>
        </a:buClr>
        <a:buFont typeface="+mj-lt"/>
        <a:buAutoNum type="arabicPeriod"/>
        <a:defRPr sz="1800">
          <a:solidFill>
            <a:schemeClr val="bg2"/>
          </a:solidFill>
          <a:latin typeface="+mj-lt"/>
          <a:ea typeface="+mn-ea"/>
          <a:cs typeface="Arial" panose="020B0604020202020204" pitchFamily="34" charset="0"/>
        </a:defRPr>
      </a:lvl6pPr>
      <a:lvl7pPr marL="1079973" indent="-359991" algn="l" rtl="0" eaLnBrk="1" fontAlgn="base" hangingPunct="1">
        <a:spcBef>
          <a:spcPts val="333"/>
        </a:spcBef>
        <a:spcAft>
          <a:spcPct val="0"/>
        </a:spcAft>
        <a:buClr>
          <a:schemeClr val="bg2"/>
        </a:buClr>
        <a:buFont typeface="+mj-lt"/>
        <a:buAutoNum type="arabicPeriod"/>
        <a:defRPr sz="1400" baseline="0">
          <a:solidFill>
            <a:schemeClr val="bg2"/>
          </a:solidFill>
          <a:latin typeface="+mj-lt"/>
          <a:ea typeface="+mn-ea"/>
          <a:cs typeface="Arial" panose="020B0604020202020204" pitchFamily="34" charset="0"/>
        </a:defRPr>
      </a:lvl7pPr>
      <a:lvl8pPr marL="0" indent="0" algn="l" rtl="0" eaLnBrk="1" fontAlgn="base" hangingPunct="1">
        <a:spcBef>
          <a:spcPts val="667"/>
        </a:spcBef>
        <a:spcAft>
          <a:spcPct val="0"/>
        </a:spcAft>
        <a:buClr>
          <a:srgbClr val="C00000"/>
        </a:buClr>
        <a:buFont typeface="+mj-lt"/>
        <a:buNone/>
        <a:tabLst>
          <a:tab pos="958827" algn="l"/>
        </a:tabLst>
        <a:defRPr sz="1800" baseline="0">
          <a:solidFill>
            <a:schemeClr val="bg2"/>
          </a:solidFill>
          <a:latin typeface="+mj-lt"/>
          <a:ea typeface="+mn-ea"/>
        </a:defRPr>
      </a:lvl8pPr>
      <a:lvl9pPr marL="0" indent="0" algn="l" rtl="0" eaLnBrk="1" fontAlgn="base" hangingPunct="1">
        <a:spcBef>
          <a:spcPts val="667"/>
        </a:spcBef>
        <a:spcAft>
          <a:spcPct val="0"/>
        </a:spcAft>
        <a:defRPr sz="1800">
          <a:solidFill>
            <a:schemeClr val="bg2"/>
          </a:solidFill>
          <a:latin typeface="+mj-lt"/>
          <a:ea typeface="+mn-ea"/>
          <a:cs typeface="Arial" pitchFamily="34" charset="0"/>
        </a:defRPr>
      </a:lvl9pPr>
    </p:bodyStyle>
    <p:otherStyle>
      <a:defPPr>
        <a:defRPr lang="de-DE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41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hE4Wsr7sM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3zh4WWM69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cppreference.com/w/cpp/iterator/random_access_iterator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language/constraints" TargetMode="External"/><Relationship Id="rId7" Type="http://schemas.openxmlformats.org/officeDocument/2006/relationships/hyperlink" Target="https://youtu.be/_doRiQS4GS8" TargetMode="External"/><Relationship Id="rId2" Type="http://schemas.openxmlformats.org/officeDocument/2006/relationships/hyperlink" Target="https://github.com/bbvch/embedded-community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youtu.be/_FoXWnrGuNU" TargetMode="External"/><Relationship Id="rId5" Type="http://schemas.openxmlformats.org/officeDocument/2006/relationships/hyperlink" Target="https://en.cppreference.com/w/cpp/concepts" TargetMode="External"/><Relationship Id="rId4" Type="http://schemas.openxmlformats.org/officeDocument/2006/relationships/hyperlink" Target="https://en.cppreference.com/w/cpp/language/require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cppreference.com/w/cpp/language/constraints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2291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0EBB3E-E89B-FEF6-3068-0043AEB382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98383" y="6575243"/>
            <a:ext cx="480000" cy="24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402FF4-3150-4BB9-8471-06339226EF9E}" type="slidenum">
              <a:rPr lang="de-CH" smtClean="0"/>
              <a:pPr>
                <a:spcAft>
                  <a:spcPts val="600"/>
                </a:spcAft>
              </a:pPr>
              <a:t>10</a:t>
            </a:fld>
            <a:endParaRPr lang="de-CH"/>
          </a:p>
        </p:txBody>
      </p:sp>
      <p:pic>
        <p:nvPicPr>
          <p:cNvPr id="13" name="Inhaltsplatzhalter 12" descr="Ein Bild, das computer, Computer, Screenshot, Person enthält.&#10;&#10;Automatisch generierte Beschreibung">
            <a:extLst>
              <a:ext uri="{FF2B5EF4-FFF2-40B4-BE49-F238E27FC236}">
                <a16:creationId xmlns:a16="http://schemas.microsoft.com/office/drawing/2014/main" id="{30747F89-A9C0-B39C-82D0-D1F641A2A20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t="12542" b="18483"/>
          <a:stretch/>
        </p:blipFill>
        <p:spPr>
          <a:xfrm>
            <a:off x="1687967" y="1653117"/>
            <a:ext cx="6751207" cy="4656667"/>
          </a:xfrm>
          <a:noFill/>
        </p:spPr>
      </p:pic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5325BC85-100A-AE7F-3E94-3728AC18599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566383" y="1653116"/>
            <a:ext cx="3312000" cy="4656667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https://godbolt.org/z/hE4Wsr7sM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C222FD-A8DE-C3C5-3503-C286EE099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431" y="504150"/>
            <a:ext cx="10188951" cy="571321"/>
          </a:xfrm>
        </p:spPr>
        <p:txBody>
          <a:bodyPr anchor="b">
            <a:normAutofit/>
          </a:bodyPr>
          <a:lstStyle/>
          <a:p>
            <a:r>
              <a:rPr lang="de-CH" dirty="0"/>
              <a:t>Live </a:t>
            </a:r>
            <a:r>
              <a:rPr lang="de-CH" dirty="0" err="1"/>
              <a:t>coding</a:t>
            </a:r>
            <a:r>
              <a:rPr lang="en-CH"/>
              <a:t> </a:t>
            </a:r>
            <a:r>
              <a:rPr lang="en-CH" dirty="0"/>
              <a:t>#1</a:t>
            </a:r>
            <a:r>
              <a:rPr lang="en-CH"/>
              <a:t>: </a:t>
            </a:r>
            <a:r>
              <a:rPr lang="de-CH" dirty="0" err="1"/>
              <a:t>Generic</a:t>
            </a:r>
            <a:r>
              <a:rPr lang="de-CH" dirty="0"/>
              <a:t> </a:t>
            </a:r>
            <a:r>
              <a:rPr lang="de-CH" dirty="0" err="1"/>
              <a:t>sorting</a:t>
            </a:r>
            <a:r>
              <a:rPr lang="en-CH"/>
              <a:t>...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42550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0EBB3E-E89B-FEF6-3068-0043AEB382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98383" y="6575243"/>
            <a:ext cx="480000" cy="24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402FF4-3150-4BB9-8471-06339226EF9E}" type="slidenum">
              <a:rPr lang="de-CH" smtClean="0"/>
              <a:pPr>
                <a:spcAft>
                  <a:spcPts val="600"/>
                </a:spcAft>
              </a:pPr>
              <a:t>11</a:t>
            </a:fld>
            <a:endParaRPr lang="de-CH"/>
          </a:p>
        </p:txBody>
      </p:sp>
      <p:pic>
        <p:nvPicPr>
          <p:cNvPr id="13" name="Inhaltsplatzhalter 12" descr="Ein Bild, das computer, Computer, Screenshot, Person enthält.&#10;&#10;Automatisch generierte Beschreibung">
            <a:extLst>
              <a:ext uri="{FF2B5EF4-FFF2-40B4-BE49-F238E27FC236}">
                <a16:creationId xmlns:a16="http://schemas.microsoft.com/office/drawing/2014/main" id="{30747F89-A9C0-B39C-82D0-D1F641A2A20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t="12542" b="18483"/>
          <a:stretch/>
        </p:blipFill>
        <p:spPr>
          <a:xfrm>
            <a:off x="1687967" y="1653117"/>
            <a:ext cx="6751207" cy="4656667"/>
          </a:xfrm>
          <a:noFill/>
        </p:spPr>
      </p:pic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5325BC85-100A-AE7F-3E94-3728AC18599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566383" y="1653116"/>
            <a:ext cx="3312000" cy="4656667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https://godbolt.org/z/3zh4WWM69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C222FD-A8DE-C3C5-3503-C286EE099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431" y="504150"/>
            <a:ext cx="10188951" cy="571321"/>
          </a:xfrm>
        </p:spPr>
        <p:txBody>
          <a:bodyPr anchor="b">
            <a:normAutofit/>
          </a:bodyPr>
          <a:lstStyle/>
          <a:p>
            <a:r>
              <a:rPr lang="de-CH" dirty="0"/>
              <a:t>Live </a:t>
            </a:r>
            <a:r>
              <a:rPr lang="de-CH" dirty="0" err="1"/>
              <a:t>coding</a:t>
            </a:r>
            <a:r>
              <a:rPr lang="en-CH"/>
              <a:t> #</a:t>
            </a:r>
            <a:r>
              <a:rPr lang="de-CH" dirty="0"/>
              <a:t>2</a:t>
            </a:r>
            <a:r>
              <a:rPr lang="en-CH"/>
              <a:t>:</a:t>
            </a:r>
            <a:r>
              <a:rPr lang="de-CH" dirty="0"/>
              <a:t> </a:t>
            </a:r>
            <a:r>
              <a:rPr lang="de-CH" dirty="0" err="1"/>
              <a:t>Adder</a:t>
            </a:r>
            <a:r>
              <a:rPr lang="en-CH"/>
              <a:t>...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95732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3663E72-FE74-BBB3-5D12-5D723EF63EC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 err="1"/>
              <a:t>Concepts</a:t>
            </a:r>
            <a:r>
              <a:rPr lang="de-CH" sz="2400" dirty="0"/>
              <a:t> </a:t>
            </a:r>
            <a:r>
              <a:rPr lang="de-CH" sz="2400" dirty="0" err="1"/>
              <a:t>don’t</a:t>
            </a:r>
            <a:r>
              <a:rPr lang="de-CH" sz="2400" dirty="0"/>
              <a:t> </a:t>
            </a:r>
            <a:r>
              <a:rPr lang="de-CH" sz="2400" dirty="0" err="1"/>
              <a:t>introduce</a:t>
            </a:r>
            <a:r>
              <a:rPr lang="de-CH" sz="2400" dirty="0"/>
              <a:t> </a:t>
            </a:r>
            <a:r>
              <a:rPr lang="de-CH" sz="2400" dirty="0" err="1"/>
              <a:t>new</a:t>
            </a:r>
            <a:r>
              <a:rPr lang="de-CH" sz="2400" dirty="0"/>
              <a:t> </a:t>
            </a:r>
            <a:r>
              <a:rPr lang="de-CH" sz="2400" dirty="0" err="1"/>
              <a:t>possibilities</a:t>
            </a:r>
            <a:r>
              <a:rPr lang="de-CH" sz="2400" dirty="0"/>
              <a:t> =&gt; </a:t>
            </a:r>
            <a:r>
              <a:rPr lang="de-CH" sz="2400" dirty="0" err="1"/>
              <a:t>everything</a:t>
            </a:r>
            <a:r>
              <a:rPr lang="de-CH" sz="2400" dirty="0"/>
              <a:t> </a:t>
            </a:r>
            <a:r>
              <a:rPr lang="de-CH" sz="2400" dirty="0" err="1"/>
              <a:t>done</a:t>
            </a:r>
            <a:r>
              <a:rPr lang="de-CH" sz="2400" dirty="0"/>
              <a:t> </a:t>
            </a:r>
            <a:r>
              <a:rPr lang="de-CH" sz="2400" dirty="0" err="1"/>
              <a:t>with</a:t>
            </a:r>
            <a:r>
              <a:rPr lang="de-CH" sz="2400" dirty="0"/>
              <a:t> </a:t>
            </a:r>
            <a:r>
              <a:rPr lang="de-CH" sz="2400" dirty="0" err="1"/>
              <a:t>concepts</a:t>
            </a:r>
            <a:r>
              <a:rPr lang="de-CH" sz="2400" dirty="0"/>
              <a:t> was </a:t>
            </a:r>
            <a:r>
              <a:rPr lang="de-CH" sz="2400" dirty="0" err="1"/>
              <a:t>already</a:t>
            </a:r>
            <a:r>
              <a:rPr lang="de-CH" sz="2400" dirty="0"/>
              <a:t> possible </a:t>
            </a:r>
            <a:r>
              <a:rPr lang="de-CH" sz="2400" dirty="0" err="1"/>
              <a:t>with</a:t>
            </a:r>
            <a:r>
              <a:rPr lang="de-CH" sz="2400" dirty="0"/>
              <a:t> SFINAE </a:t>
            </a:r>
            <a:r>
              <a:rPr lang="de-CH" sz="2400" dirty="0" err="1"/>
              <a:t>trickeries</a:t>
            </a:r>
            <a:r>
              <a:rPr lang="de-CH" sz="2400" dirty="0"/>
              <a:t>. </a:t>
            </a:r>
            <a:br>
              <a:rPr lang="de-CH" sz="2400" dirty="0"/>
            </a:br>
            <a:r>
              <a:rPr lang="de-CH" sz="2400" dirty="0" err="1"/>
              <a:t>However</a:t>
            </a:r>
            <a:r>
              <a:rPr lang="de-CH" sz="2400" dirty="0"/>
              <a:t>: </a:t>
            </a:r>
            <a:r>
              <a:rPr lang="de-CH" sz="2400" b="1" dirty="0" err="1"/>
              <a:t>Concepts</a:t>
            </a:r>
            <a:r>
              <a:rPr lang="de-CH" sz="2400" b="1" dirty="0"/>
              <a:t> </a:t>
            </a:r>
            <a:r>
              <a:rPr lang="de-CH" sz="2400" b="1" dirty="0" err="1"/>
              <a:t>can</a:t>
            </a:r>
            <a:r>
              <a:rPr lang="de-CH" sz="2400" b="1" dirty="0"/>
              <a:t> do </a:t>
            </a:r>
            <a:r>
              <a:rPr lang="de-CH" sz="2400" b="1" dirty="0" err="1"/>
              <a:t>the</a:t>
            </a:r>
            <a:r>
              <a:rPr lang="de-CH" sz="2400" b="1" dirty="0"/>
              <a:t> same </a:t>
            </a:r>
            <a:r>
              <a:rPr lang="de-CH" sz="2400" b="1" dirty="0" err="1"/>
              <a:t>with</a:t>
            </a:r>
            <a:r>
              <a:rPr lang="de-CH" sz="2400" b="1" dirty="0"/>
              <a:t> </a:t>
            </a:r>
            <a:r>
              <a:rPr lang="de-CH" sz="2400" b="1" dirty="0" err="1"/>
              <a:t>less</a:t>
            </a:r>
            <a:r>
              <a:rPr lang="de-CH" sz="2400" b="1" dirty="0"/>
              <a:t> </a:t>
            </a:r>
            <a:r>
              <a:rPr lang="de-CH" sz="2400" b="1" dirty="0" err="1"/>
              <a:t>boiler-plate</a:t>
            </a:r>
            <a:r>
              <a:rPr lang="de-CH" sz="2400" b="1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/>
              <a:t>Like </a:t>
            </a:r>
            <a:r>
              <a:rPr lang="de-CH" sz="2400" dirty="0" err="1"/>
              <a:t>classes</a:t>
            </a:r>
            <a:r>
              <a:rPr lang="de-CH" sz="2400" dirty="0"/>
              <a:t> </a:t>
            </a:r>
            <a:r>
              <a:rPr lang="de-CH" sz="2400" dirty="0" err="1"/>
              <a:t>concepts</a:t>
            </a:r>
            <a:r>
              <a:rPr lang="de-CH" sz="2400" dirty="0"/>
              <a:t> </a:t>
            </a:r>
            <a:r>
              <a:rPr lang="de-CH" sz="2400" dirty="0" err="1"/>
              <a:t>can</a:t>
            </a:r>
            <a:r>
              <a:rPr lang="de-CH" sz="2400" dirty="0"/>
              <a:t> </a:t>
            </a:r>
            <a:r>
              <a:rPr lang="de-CH" sz="2400" dirty="0" err="1"/>
              <a:t>built</a:t>
            </a:r>
            <a:r>
              <a:rPr lang="de-CH" sz="2400" dirty="0"/>
              <a:t> </a:t>
            </a:r>
            <a:r>
              <a:rPr lang="de-CH" sz="2400" dirty="0" err="1"/>
              <a:t>up</a:t>
            </a:r>
            <a:r>
              <a:rPr lang="de-CH" sz="2400" dirty="0"/>
              <a:t> on top </a:t>
            </a:r>
            <a:r>
              <a:rPr lang="de-CH" sz="2400" dirty="0" err="1"/>
              <a:t>of</a:t>
            </a:r>
            <a:r>
              <a:rPr lang="de-CH" sz="2400" dirty="0"/>
              <a:t> </a:t>
            </a:r>
            <a:r>
              <a:rPr lang="de-CH" sz="2400" dirty="0" err="1"/>
              <a:t>each</a:t>
            </a:r>
            <a:r>
              <a:rPr lang="de-CH" sz="2400" dirty="0"/>
              <a:t> </a:t>
            </a:r>
            <a:r>
              <a:rPr lang="de-CH" sz="2400" dirty="0" err="1"/>
              <a:t>other</a:t>
            </a:r>
            <a:r>
              <a:rPr lang="de-CH" sz="2400" dirty="0"/>
              <a:t> (</a:t>
            </a:r>
            <a:r>
              <a:rPr lang="de-CH" sz="2400" dirty="0" err="1"/>
              <a:t>conjunction</a:t>
            </a:r>
            <a:r>
              <a:rPr lang="de-CH" sz="2400" dirty="0"/>
              <a:t>, </a:t>
            </a:r>
            <a:r>
              <a:rPr lang="de-CH" sz="2400" dirty="0" err="1"/>
              <a:t>disjunction</a:t>
            </a:r>
            <a:r>
              <a:rPr lang="de-CH" sz="24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sz="2400" dirty="0"/>
              <a:t>A </a:t>
            </a:r>
            <a:r>
              <a:rPr lang="de-CH" sz="2400" dirty="0" err="1">
                <a:latin typeface="Andale Mono" panose="020B0509000000000004" pitchFamily="49" charset="0"/>
              </a:rPr>
              <a:t>requires</a:t>
            </a:r>
            <a:r>
              <a:rPr lang="de-CH" sz="2400" dirty="0"/>
              <a:t> </a:t>
            </a:r>
            <a:r>
              <a:rPr lang="de-CH" sz="2400" dirty="0" err="1"/>
              <a:t>clause</a:t>
            </a:r>
            <a:r>
              <a:rPr lang="de-CH" sz="2400" dirty="0"/>
              <a:t> on a </a:t>
            </a:r>
            <a:r>
              <a:rPr lang="de-CH" sz="2400" dirty="0" err="1"/>
              <a:t>function</a:t>
            </a:r>
            <a:r>
              <a:rPr lang="de-CH" sz="2400" dirty="0"/>
              <a:t> </a:t>
            </a:r>
            <a:r>
              <a:rPr lang="de-CH" sz="2400" dirty="0" err="1"/>
              <a:t>can</a:t>
            </a:r>
            <a:r>
              <a:rPr lang="de-CH" sz="2400" dirty="0"/>
              <a:t> </a:t>
            </a:r>
            <a:r>
              <a:rPr lang="de-CH" sz="2400" dirty="0" err="1"/>
              <a:t>be</a:t>
            </a:r>
            <a:r>
              <a:rPr lang="de-CH" sz="2400" dirty="0"/>
              <a:t> </a:t>
            </a:r>
            <a:r>
              <a:rPr lang="de-CH" sz="2400" dirty="0" err="1"/>
              <a:t>put</a:t>
            </a:r>
            <a:r>
              <a:rPr lang="de-CH" sz="2400" dirty="0"/>
              <a:t> in 3 different </a:t>
            </a:r>
            <a:r>
              <a:rPr lang="de-CH" sz="2400" dirty="0" err="1"/>
              <a:t>locations</a:t>
            </a:r>
            <a:r>
              <a:rPr lang="de-CH" sz="2400" dirty="0"/>
              <a:t> (in </a:t>
            </a:r>
            <a:r>
              <a:rPr lang="de-CH" sz="2400" dirty="0" err="1"/>
              <a:t>order</a:t>
            </a:r>
            <a:r>
              <a:rPr lang="de-CH" sz="2400" dirty="0"/>
              <a:t> </a:t>
            </a:r>
            <a:r>
              <a:rPr lang="de-CH" sz="2400" dirty="0" err="1"/>
              <a:t>of</a:t>
            </a:r>
            <a:r>
              <a:rPr lang="de-CH" sz="2400" dirty="0"/>
              <a:t> </a:t>
            </a:r>
            <a:r>
              <a:rPr lang="de-CH" sz="2400" dirty="0" err="1"/>
              <a:t>preference</a:t>
            </a:r>
            <a:r>
              <a:rPr lang="de-CH" sz="2400" dirty="0"/>
              <a:t>):</a:t>
            </a:r>
          </a:p>
          <a:p>
            <a:pPr marL="817191" lvl="1" indent="-457200">
              <a:buFont typeface="+mj-lt"/>
              <a:buAutoNum type="arabicPeriod"/>
            </a:pPr>
            <a:r>
              <a:rPr lang="de-CH" sz="2400" dirty="0" err="1"/>
              <a:t>replacing</a:t>
            </a:r>
            <a:r>
              <a:rPr lang="de-CH" sz="2400" dirty="0"/>
              <a:t> </a:t>
            </a:r>
            <a:r>
              <a:rPr lang="de-CH" sz="2400" dirty="0" err="1">
                <a:latin typeface="Andale Mono" panose="020B0509000000000004" pitchFamily="49" charset="0"/>
              </a:rPr>
              <a:t>typename</a:t>
            </a:r>
            <a:r>
              <a:rPr lang="de-CH" sz="2400" dirty="0"/>
              <a:t> </a:t>
            </a:r>
            <a:r>
              <a:rPr lang="de-CH" sz="2400" dirty="0" err="1"/>
              <a:t>or</a:t>
            </a:r>
            <a:r>
              <a:rPr lang="de-CH" sz="2400" dirty="0"/>
              <a:t> </a:t>
            </a:r>
            <a:r>
              <a:rPr lang="de-CH" sz="2400" dirty="0" err="1">
                <a:latin typeface="Andale Mono" panose="020B0509000000000004" pitchFamily="49" charset="0"/>
              </a:rPr>
              <a:t>class</a:t>
            </a:r>
            <a:r>
              <a:rPr lang="de-CH" sz="2400" dirty="0"/>
              <a:t> in </a:t>
            </a:r>
            <a:r>
              <a:rPr lang="de-CH" sz="2400" dirty="0" err="1"/>
              <a:t>the</a:t>
            </a:r>
            <a:r>
              <a:rPr lang="de-CH" sz="2400" dirty="0"/>
              <a:t> </a:t>
            </a:r>
            <a:r>
              <a:rPr lang="de-CH" sz="2400" dirty="0" err="1">
                <a:latin typeface="Andale Mono" panose="020B0509000000000004" pitchFamily="49" charset="0"/>
              </a:rPr>
              <a:t>template</a:t>
            </a:r>
            <a:r>
              <a:rPr lang="de-CH" sz="2400" dirty="0"/>
              <a:t> </a:t>
            </a:r>
            <a:r>
              <a:rPr lang="de-CH" sz="2400" dirty="0" err="1"/>
              <a:t>parameter</a:t>
            </a:r>
            <a:r>
              <a:rPr lang="de-CH" sz="2400" dirty="0"/>
              <a:t> </a:t>
            </a:r>
            <a:r>
              <a:rPr lang="de-CH" sz="2400" dirty="0" err="1"/>
              <a:t>list</a:t>
            </a:r>
            <a:endParaRPr lang="de-CH" sz="2400" dirty="0"/>
          </a:p>
          <a:p>
            <a:pPr marL="817191" lvl="1" indent="-457200">
              <a:buFont typeface="+mj-lt"/>
              <a:buAutoNum type="arabicPeriod"/>
            </a:pPr>
            <a:r>
              <a:rPr lang="de-CH" sz="2400" dirty="0" err="1"/>
              <a:t>trailing</a:t>
            </a:r>
            <a:r>
              <a:rPr lang="de-CH" sz="2400" dirty="0"/>
              <a:t> </a:t>
            </a:r>
            <a:r>
              <a:rPr lang="de-CH" sz="2400" dirty="0" err="1"/>
              <a:t>to</a:t>
            </a:r>
            <a:r>
              <a:rPr lang="de-CH" sz="2400" dirty="0"/>
              <a:t> </a:t>
            </a:r>
            <a:r>
              <a:rPr lang="de-CH" sz="2400" dirty="0" err="1"/>
              <a:t>the</a:t>
            </a:r>
            <a:r>
              <a:rPr lang="de-CH" sz="2400" dirty="0"/>
              <a:t> </a:t>
            </a:r>
            <a:r>
              <a:rPr lang="de-CH" sz="2400" dirty="0" err="1">
                <a:latin typeface="Andale Mono" panose="020B0509000000000004" pitchFamily="49" charset="0"/>
              </a:rPr>
              <a:t>template</a:t>
            </a:r>
            <a:r>
              <a:rPr lang="de-CH" sz="2400" dirty="0"/>
              <a:t> </a:t>
            </a:r>
            <a:r>
              <a:rPr lang="de-CH" sz="2400" dirty="0" err="1"/>
              <a:t>parameter</a:t>
            </a:r>
            <a:r>
              <a:rPr lang="de-CH" sz="2400" dirty="0"/>
              <a:t> </a:t>
            </a:r>
            <a:r>
              <a:rPr lang="de-CH" sz="2400" dirty="0" err="1"/>
              <a:t>list</a:t>
            </a:r>
            <a:endParaRPr lang="de-CH" sz="2400" dirty="0"/>
          </a:p>
          <a:p>
            <a:pPr marL="817191" lvl="1" indent="-457200">
              <a:buFont typeface="+mj-lt"/>
              <a:buAutoNum type="arabicPeriod"/>
            </a:pPr>
            <a:r>
              <a:rPr lang="de-CH" sz="2400" dirty="0" err="1"/>
              <a:t>trailing</a:t>
            </a:r>
            <a:r>
              <a:rPr lang="de-CH" sz="2400" dirty="0"/>
              <a:t> </a:t>
            </a:r>
            <a:r>
              <a:rPr lang="de-CH" sz="2400" dirty="0" err="1"/>
              <a:t>to</a:t>
            </a:r>
            <a:r>
              <a:rPr lang="de-CH" sz="2400" dirty="0"/>
              <a:t> </a:t>
            </a:r>
            <a:r>
              <a:rPr lang="de-CH" sz="2400" dirty="0" err="1"/>
              <a:t>the</a:t>
            </a:r>
            <a:r>
              <a:rPr lang="de-CH" sz="2400" dirty="0"/>
              <a:t> </a:t>
            </a:r>
            <a:r>
              <a:rPr lang="de-CH" sz="2400" dirty="0" err="1"/>
              <a:t>function</a:t>
            </a:r>
            <a:r>
              <a:rPr lang="de-CH" sz="2400" dirty="0"/>
              <a:t> </a:t>
            </a:r>
            <a:r>
              <a:rPr lang="de-CH" sz="2400" dirty="0" err="1"/>
              <a:t>declaration</a:t>
            </a:r>
            <a:endParaRPr lang="de-CH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CH" sz="2400" dirty="0" err="1"/>
              <a:t>There</a:t>
            </a:r>
            <a:r>
              <a:rPr lang="de-CH" sz="2400" dirty="0"/>
              <a:t> </a:t>
            </a:r>
            <a:r>
              <a:rPr lang="de-CH" sz="2400" dirty="0" err="1"/>
              <a:t>are</a:t>
            </a:r>
            <a:r>
              <a:rPr lang="de-CH" sz="2400" dirty="0"/>
              <a:t> </a:t>
            </a:r>
            <a:r>
              <a:rPr lang="de-CH" sz="2400" dirty="0" err="1"/>
              <a:t>already</a:t>
            </a:r>
            <a:r>
              <a:rPr lang="de-CH" sz="2400" dirty="0"/>
              <a:t> </a:t>
            </a:r>
            <a:r>
              <a:rPr lang="de-CH" sz="2400" dirty="0" err="1"/>
              <a:t>concepts</a:t>
            </a:r>
            <a:r>
              <a:rPr lang="de-CH" sz="2400" dirty="0"/>
              <a:t> </a:t>
            </a:r>
            <a:r>
              <a:rPr lang="de-CH" sz="2400" dirty="0" err="1"/>
              <a:t>available</a:t>
            </a:r>
            <a:r>
              <a:rPr lang="de-CH" sz="2400" dirty="0"/>
              <a:t> </a:t>
            </a:r>
            <a:r>
              <a:rPr lang="de-CH" sz="2400" dirty="0" err="1"/>
              <a:t>for</a:t>
            </a:r>
            <a:r>
              <a:rPr lang="de-CH" sz="2400" dirty="0"/>
              <a:t> </a:t>
            </a:r>
            <a:r>
              <a:rPr lang="de-CH" sz="2400" dirty="0" err="1"/>
              <a:t>use</a:t>
            </a:r>
            <a:r>
              <a:rPr lang="de-CH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CH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H" sz="2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105F61-14DA-B0C9-04D3-466649D56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12</a:t>
            </a:fld>
            <a:endParaRPr lang="de-CH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66F379-270C-E1F7-5068-BA47372F5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Key Take-outs</a:t>
            </a:r>
          </a:p>
        </p:txBody>
      </p:sp>
    </p:spTree>
    <p:extLst>
      <p:ext uri="{BB962C8B-B14F-4D97-AF65-F5344CB8AC3E}">
        <p14:creationId xmlns:p14="http://schemas.microsoft.com/office/powerpoint/2010/main" val="177284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CE169E16-C07D-3BC5-EF11-10A023BAB10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 front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auto</a:t>
            </a:r>
            <a:r>
              <a:rPr lang="de-DE" sz="2400" dirty="0"/>
              <a:t> in a </a:t>
            </a:r>
            <a:r>
              <a:rPr lang="de-DE" sz="2400" dirty="0" err="1"/>
              <a:t>abbreviated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dirty="0" err="1"/>
              <a:t>template</a:t>
            </a:r>
            <a:r>
              <a:rPr lang="de-DE" sz="2400" dirty="0"/>
              <a:t>:</a:t>
            </a:r>
            <a:br>
              <a:rPr lang="de-DE" sz="2400" dirty="0"/>
            </a:br>
            <a:r>
              <a:rPr lang="de-DE" sz="2400" dirty="0" err="1">
                <a:latin typeface="Andale Mono" panose="020B0509000000000004" pitchFamily="49" charset="0"/>
              </a:rPr>
              <a:t>void</a:t>
            </a:r>
            <a:r>
              <a:rPr lang="de-DE" sz="2400" dirty="0">
                <a:latin typeface="Andale Mono" panose="020B05090000000000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my_sort</a:t>
            </a:r>
            <a:r>
              <a:rPr lang="de-DE" sz="2400" dirty="0">
                <a:latin typeface="Andale Mono" panose="020B0509000000000004" pitchFamily="49" charset="0"/>
              </a:rPr>
              <a:t>(</a:t>
            </a:r>
            <a:r>
              <a:rPr lang="de-DE" sz="2400" dirty="0" err="1">
                <a:solidFill>
                  <a:srgbClr val="FF0000"/>
                </a:solidFill>
                <a:latin typeface="Andale Mono" panose="020B0509000000000004" pitchFamily="49" charset="0"/>
              </a:rPr>
              <a:t>std</a:t>
            </a:r>
            <a:r>
              <a:rPr lang="de-DE" sz="2400" dirty="0">
                <a:solidFill>
                  <a:srgbClr val="FF0000"/>
                </a:solidFill>
                <a:latin typeface="Andale Mono" panose="020B0509000000000004" pitchFamily="49" charset="0"/>
              </a:rPr>
              <a:t>::</a:t>
            </a:r>
            <a:r>
              <a:rPr lang="de-DE" sz="2400" dirty="0" err="1">
                <a:solidFill>
                  <a:srgbClr val="FF0000"/>
                </a:solidFill>
                <a:latin typeface="Andale Mono" panose="020B0509000000000004" pitchFamily="49" charset="0"/>
              </a:rPr>
              <a:t>forward_iterator</a:t>
            </a:r>
            <a:r>
              <a:rPr lang="de-DE" sz="2400" dirty="0">
                <a:solidFill>
                  <a:srgbClr val="FF0000"/>
                </a:solidFill>
                <a:latin typeface="Andale Mono" panose="020B05090000000000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auto</a:t>
            </a:r>
            <a:r>
              <a:rPr lang="de-DE" sz="2400" dirty="0">
                <a:latin typeface="Andale Mono" panose="020B05090000000000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first</a:t>
            </a:r>
            <a:r>
              <a:rPr lang="de-DE" sz="2400" dirty="0">
                <a:latin typeface="Andale Mono" panose="020B0509000000000004" pitchFamily="49" charset="0"/>
              </a:rPr>
              <a:t>, </a:t>
            </a:r>
            <a:r>
              <a:rPr lang="de-DE" sz="2400" dirty="0" err="1">
                <a:solidFill>
                  <a:srgbClr val="FF0000"/>
                </a:solidFill>
                <a:latin typeface="Andale Mono" panose="020B0509000000000004" pitchFamily="49" charset="0"/>
              </a:rPr>
              <a:t>std</a:t>
            </a:r>
            <a:r>
              <a:rPr lang="de-DE" sz="2400" dirty="0">
                <a:solidFill>
                  <a:srgbClr val="FF0000"/>
                </a:solidFill>
                <a:latin typeface="Andale Mono" panose="020B0509000000000004" pitchFamily="49" charset="0"/>
              </a:rPr>
              <a:t>::</a:t>
            </a:r>
            <a:r>
              <a:rPr lang="de-DE" sz="2400" dirty="0" err="1">
                <a:solidFill>
                  <a:srgbClr val="FF0000"/>
                </a:solidFill>
                <a:latin typeface="Andale Mono" panose="020B0509000000000004" pitchFamily="49" charset="0"/>
              </a:rPr>
              <a:t>forward_iterator</a:t>
            </a:r>
            <a:r>
              <a:rPr lang="de-DE" sz="2400" dirty="0">
                <a:solidFill>
                  <a:srgbClr val="FF0000"/>
                </a:solidFill>
                <a:latin typeface="Andale Mono" panose="020B05090000000000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auto</a:t>
            </a:r>
            <a:r>
              <a:rPr lang="de-DE" sz="2400" dirty="0">
                <a:latin typeface="Andale Mono" panose="020B0509000000000004" pitchFamily="49" charset="0"/>
              </a:rPr>
              <a:t> last)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 front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auto</a:t>
            </a:r>
            <a:r>
              <a:rPr lang="de-DE" sz="2400" dirty="0"/>
              <a:t> in a </a:t>
            </a:r>
            <a:r>
              <a:rPr lang="de-DE" sz="2400" dirty="0" err="1"/>
              <a:t>placeholder</a:t>
            </a:r>
            <a:r>
              <a:rPr lang="de-DE" sz="2400" dirty="0"/>
              <a:t> type </a:t>
            </a:r>
            <a:r>
              <a:rPr lang="de-DE" sz="2400" dirty="0" err="1"/>
              <a:t>specifier</a:t>
            </a:r>
            <a:r>
              <a:rPr lang="de-DE" sz="2400" dirty="0"/>
              <a:t>:</a:t>
            </a:r>
            <a:br>
              <a:rPr lang="de-DE" sz="2400" dirty="0"/>
            </a:br>
            <a:r>
              <a:rPr lang="de-DE" sz="2400" dirty="0" err="1">
                <a:solidFill>
                  <a:srgbClr val="FF0000"/>
                </a:solidFill>
                <a:latin typeface="Andale Mono" panose="020B0509000000000004" pitchFamily="49" charset="0"/>
              </a:rPr>
              <a:t>std</a:t>
            </a:r>
            <a:r>
              <a:rPr lang="de-DE" sz="2400" dirty="0">
                <a:solidFill>
                  <a:srgbClr val="FF0000"/>
                </a:solidFill>
                <a:latin typeface="Andale Mono" panose="020B0509000000000004" pitchFamily="49" charset="0"/>
              </a:rPr>
              <a:t>::</a:t>
            </a:r>
            <a:r>
              <a:rPr lang="de-DE" sz="2400" dirty="0" err="1">
                <a:solidFill>
                  <a:srgbClr val="FF0000"/>
                </a:solidFill>
                <a:latin typeface="Andale Mono" panose="020B0509000000000004" pitchFamily="49" charset="0"/>
              </a:rPr>
              <a:t>forward_iterator</a:t>
            </a:r>
            <a:r>
              <a:rPr lang="de-DE" sz="2400" dirty="0">
                <a:solidFill>
                  <a:srgbClr val="FF0000"/>
                </a:solidFill>
                <a:latin typeface="Andale Mono" panose="020B05090000000000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auto</a:t>
            </a:r>
            <a:r>
              <a:rPr lang="de-DE" sz="2400" dirty="0">
                <a:latin typeface="Andale Mono" panose="020B05090000000000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iter</a:t>
            </a:r>
            <a:r>
              <a:rPr lang="de-DE" sz="2400" dirty="0">
                <a:latin typeface="Andale Mono" panose="020B0509000000000004" pitchFamily="49" charset="0"/>
              </a:rPr>
              <a:t> = </a:t>
            </a:r>
            <a:r>
              <a:rPr lang="de-DE" sz="2400" dirty="0" err="1">
                <a:latin typeface="Andale Mono" panose="020B0509000000000004" pitchFamily="49" charset="0"/>
              </a:rPr>
              <a:t>get_iterator</a:t>
            </a:r>
            <a:r>
              <a:rPr lang="de-DE" sz="2400" dirty="0">
                <a:latin typeface="Andale Mono" panose="020B0509000000000004" pitchFamily="49" charset="0"/>
              </a:rPr>
              <a:t>();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In front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auto</a:t>
            </a:r>
            <a:r>
              <a:rPr lang="de-DE" sz="2400" dirty="0"/>
              <a:t> in a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dirty="0" err="1"/>
              <a:t>declaration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</a:t>
            </a:r>
            <a:r>
              <a:rPr lang="de-DE" sz="2400" dirty="0" err="1"/>
              <a:t>trailing</a:t>
            </a:r>
            <a:r>
              <a:rPr lang="de-DE" sz="2400" dirty="0"/>
              <a:t> </a:t>
            </a:r>
            <a:r>
              <a:rPr lang="de-DE" sz="2400" dirty="0" err="1"/>
              <a:t>return</a:t>
            </a:r>
            <a:r>
              <a:rPr lang="de-DE" sz="2400" dirty="0"/>
              <a:t> type:</a:t>
            </a:r>
            <a:br>
              <a:rPr lang="de-DE" sz="2400" dirty="0"/>
            </a:br>
            <a:r>
              <a:rPr lang="de-DE" sz="2400" dirty="0" err="1">
                <a:solidFill>
                  <a:srgbClr val="FF0000"/>
                </a:solidFill>
                <a:latin typeface="Andale Mono" panose="020B0509000000000004" pitchFamily="49" charset="0"/>
              </a:rPr>
              <a:t>std</a:t>
            </a:r>
            <a:r>
              <a:rPr lang="de-DE" sz="2400" dirty="0">
                <a:solidFill>
                  <a:srgbClr val="FF0000"/>
                </a:solidFill>
                <a:latin typeface="Andale Mono" panose="020B0509000000000004" pitchFamily="49" charset="0"/>
              </a:rPr>
              <a:t>::</a:t>
            </a:r>
            <a:r>
              <a:rPr lang="de-DE" sz="2400" dirty="0" err="1">
                <a:solidFill>
                  <a:srgbClr val="FF0000"/>
                </a:solidFill>
                <a:latin typeface="Andale Mono" panose="020B0509000000000004" pitchFamily="49" charset="0"/>
              </a:rPr>
              <a:t>forward_iterator</a:t>
            </a:r>
            <a:r>
              <a:rPr lang="de-DE" sz="2400" dirty="0">
                <a:solidFill>
                  <a:srgbClr val="FF0000"/>
                </a:solidFill>
                <a:latin typeface="Andale Mono" panose="020B05090000000000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auto</a:t>
            </a:r>
            <a:r>
              <a:rPr lang="de-DE" sz="2400" dirty="0">
                <a:latin typeface="Andale Mono" panose="020B05090000000000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get_iterator</a:t>
            </a:r>
            <a:r>
              <a:rPr lang="de-DE" sz="2400" dirty="0">
                <a:latin typeface="Andale Mono" panose="020B0509000000000004" pitchFamily="49" charset="0"/>
              </a:rPr>
              <a:t>();</a:t>
            </a:r>
            <a:br>
              <a:rPr lang="de-DE" sz="2400" dirty="0"/>
            </a:br>
            <a:endParaRPr lang="de-DE" sz="2400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2DED24F-63F1-9B42-34BE-EFBC98D4A5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13</a:t>
            </a:fld>
            <a:endParaRPr lang="de-CH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9DFADEE-C62D-C223-C78D-086775C5B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Placement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>
                <a:latin typeface="Andale Mono" panose="020B0509000000000004" pitchFamily="49" charset="0"/>
              </a:rPr>
              <a:t>requires</a:t>
            </a:r>
            <a:r>
              <a:rPr lang="de-DE" dirty="0"/>
              <a:t> </a:t>
            </a:r>
            <a:r>
              <a:rPr lang="de-DE" dirty="0" err="1"/>
              <a:t>clause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>
                <a:latin typeface="Andale Mono" panose="020B0509000000000004" pitchFamily="49" charset="0"/>
              </a:rPr>
              <a:t>auto</a:t>
            </a:r>
            <a:endParaRPr lang="de-DE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1669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F8E7614-B3D7-4D7C-4B92-41EC6301621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Concept </a:t>
            </a:r>
            <a:r>
              <a:rPr lang="de-DE" sz="2400" dirty="0" err="1"/>
              <a:t>definitions</a:t>
            </a:r>
            <a:endParaRPr lang="de-DE" sz="2400" dirty="0"/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must</a:t>
            </a:r>
            <a:r>
              <a:rPr lang="de-DE" sz="2000" dirty="0"/>
              <a:t> </a:t>
            </a:r>
            <a:r>
              <a:rPr lang="de-DE" sz="2000" dirty="0" err="1"/>
              <a:t>appear</a:t>
            </a:r>
            <a:r>
              <a:rPr lang="de-DE" sz="2000" dirty="0"/>
              <a:t> at </a:t>
            </a:r>
            <a:r>
              <a:rPr lang="de-DE" sz="2000" dirty="0" err="1"/>
              <a:t>namespace</a:t>
            </a:r>
            <a:r>
              <a:rPr lang="de-DE" sz="2000" dirty="0"/>
              <a:t> </a:t>
            </a:r>
            <a:r>
              <a:rPr lang="de-DE" sz="2000" dirty="0" err="1"/>
              <a:t>scope</a:t>
            </a:r>
            <a:endParaRPr lang="de-DE" sz="2000" dirty="0"/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cannot</a:t>
            </a:r>
            <a:r>
              <a:rPr lang="de-DE" sz="2000" dirty="0"/>
              <a:t> </a:t>
            </a:r>
            <a:r>
              <a:rPr lang="de-DE" sz="2000" dirty="0" err="1"/>
              <a:t>be</a:t>
            </a:r>
            <a:r>
              <a:rPr lang="de-DE" sz="2000" dirty="0"/>
              <a:t> </a:t>
            </a:r>
            <a:r>
              <a:rPr lang="de-DE" sz="2000" dirty="0" err="1"/>
              <a:t>constrained</a:t>
            </a:r>
            <a:endParaRPr lang="de-DE" sz="2000" dirty="0"/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cannot</a:t>
            </a:r>
            <a:r>
              <a:rPr lang="de-DE" sz="2000" dirty="0"/>
              <a:t> </a:t>
            </a:r>
            <a:r>
              <a:rPr lang="de-DE" sz="2000" dirty="0" err="1"/>
              <a:t>be</a:t>
            </a:r>
            <a:r>
              <a:rPr lang="de-DE" sz="2000" dirty="0"/>
              <a:t> </a:t>
            </a:r>
            <a:r>
              <a:rPr lang="de-DE" sz="2000" dirty="0" err="1"/>
              <a:t>recursive</a:t>
            </a:r>
            <a:endParaRPr lang="de-DE" sz="2000" dirty="0"/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can</a:t>
            </a:r>
            <a:r>
              <a:rPr lang="de-DE" sz="2000" dirty="0"/>
              <a:t> also </a:t>
            </a:r>
            <a:r>
              <a:rPr lang="de-DE" sz="2000" dirty="0" err="1"/>
              <a:t>constraint</a:t>
            </a:r>
            <a:r>
              <a:rPr lang="de-DE" sz="2000" dirty="0"/>
              <a:t> non-type </a:t>
            </a:r>
            <a:r>
              <a:rPr lang="de-DE" sz="2000" dirty="0" err="1"/>
              <a:t>template</a:t>
            </a:r>
            <a:r>
              <a:rPr lang="de-DE" sz="2000" dirty="0"/>
              <a:t> </a:t>
            </a:r>
            <a:r>
              <a:rPr lang="de-DE" sz="2000" dirty="0" err="1"/>
              <a:t>parameters</a:t>
            </a:r>
            <a:r>
              <a:rPr lang="de-DE" sz="2000" dirty="0"/>
              <a:t> (</a:t>
            </a:r>
            <a:r>
              <a:rPr lang="de-DE" sz="2000" dirty="0" err="1"/>
              <a:t>left</a:t>
            </a:r>
            <a:r>
              <a:rPr lang="de-DE" sz="2000" dirty="0"/>
              <a:t> out </a:t>
            </a:r>
            <a:r>
              <a:rPr lang="de-DE" sz="2000" dirty="0" err="1"/>
              <a:t>here</a:t>
            </a:r>
            <a:r>
              <a:rPr lang="de-DE" sz="20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Syntax:</a:t>
            </a:r>
            <a:br>
              <a:rPr lang="de-DE" sz="2400" dirty="0"/>
            </a:br>
            <a:r>
              <a:rPr lang="de-DE" sz="2400" dirty="0" err="1">
                <a:latin typeface="Andale Mono" panose="020B0509000000000004" pitchFamily="49" charset="0"/>
              </a:rPr>
              <a:t>template</a:t>
            </a:r>
            <a:r>
              <a:rPr lang="de-DE" sz="2400" dirty="0">
                <a:latin typeface="Andale Mono" panose="020B0509000000000004" pitchFamily="49" charset="0"/>
              </a:rPr>
              <a:t> &lt;</a:t>
            </a:r>
            <a:r>
              <a:rPr lang="de-DE" sz="2400" dirty="0"/>
              <a:t> </a:t>
            </a:r>
            <a:r>
              <a:rPr lang="de-DE" sz="2400" dirty="0" err="1"/>
              <a:t>template</a:t>
            </a:r>
            <a:r>
              <a:rPr lang="de-DE" sz="2400" dirty="0"/>
              <a:t>-parameter-list </a:t>
            </a:r>
            <a:r>
              <a:rPr lang="de-DE" sz="2400" dirty="0">
                <a:latin typeface="Andale Mono" panose="020B0509000000000004" pitchFamily="49" charset="0"/>
              </a:rPr>
              <a:t>&gt;</a:t>
            </a:r>
            <a:br>
              <a:rPr lang="de-DE" sz="2400" dirty="0"/>
            </a:br>
            <a:r>
              <a:rPr lang="de-DE" sz="2400" dirty="0" err="1">
                <a:latin typeface="Andale Mono" panose="020B0509000000000004" pitchFamily="49" charset="0"/>
              </a:rPr>
              <a:t>concept</a:t>
            </a:r>
            <a:r>
              <a:rPr lang="de-DE" sz="2400" dirty="0"/>
              <a:t> </a:t>
            </a:r>
            <a:r>
              <a:rPr lang="de-DE" sz="2400" dirty="0" err="1"/>
              <a:t>concept</a:t>
            </a:r>
            <a:r>
              <a:rPr lang="de-DE" sz="2400" dirty="0"/>
              <a:t>-name </a:t>
            </a:r>
            <a:r>
              <a:rPr lang="de-DE" sz="2400" dirty="0">
                <a:latin typeface="Andale Mono" panose="020B0509000000000004" pitchFamily="49" charset="0"/>
              </a:rPr>
              <a:t>=</a:t>
            </a:r>
            <a:r>
              <a:rPr lang="de-DE" sz="2400" dirty="0"/>
              <a:t> </a:t>
            </a:r>
            <a:r>
              <a:rPr lang="de-DE" sz="2400" dirty="0" err="1"/>
              <a:t>constraint</a:t>
            </a:r>
            <a:r>
              <a:rPr lang="de-DE" sz="2400" dirty="0"/>
              <a:t>-expression</a:t>
            </a:r>
            <a:r>
              <a:rPr lang="de-DE" sz="2400" dirty="0">
                <a:latin typeface="Andale Mono" panose="020B0509000000000004" pitchFamily="49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where</a:t>
            </a:r>
            <a:r>
              <a:rPr lang="de-DE" sz="2400" dirty="0"/>
              <a:t> </a:t>
            </a:r>
            <a:r>
              <a:rPr lang="de-DE" sz="2400" i="1" dirty="0" err="1"/>
              <a:t>constraint</a:t>
            </a:r>
            <a:r>
              <a:rPr lang="de-DE" sz="2400" i="1" dirty="0"/>
              <a:t>-expression</a:t>
            </a:r>
            <a:r>
              <a:rPr lang="de-DE" sz="2400" dirty="0"/>
              <a:t> </a:t>
            </a:r>
            <a:r>
              <a:rPr lang="de-DE" sz="2400" dirty="0" err="1"/>
              <a:t>might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endParaRPr lang="de-DE" sz="2400" dirty="0"/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conjunction</a:t>
            </a:r>
            <a:r>
              <a:rPr lang="de-DE" sz="2000" dirty="0"/>
              <a:t> (</a:t>
            </a:r>
            <a:r>
              <a:rPr lang="de-DE" sz="2000" dirty="0">
                <a:latin typeface="Andale Mono" panose="020B0509000000000004" pitchFamily="49" charset="0"/>
              </a:rPr>
              <a:t>&amp;&amp;</a:t>
            </a:r>
            <a:r>
              <a:rPr lang="de-DE" sz="2000" dirty="0"/>
              <a:t>)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disjunction</a:t>
            </a:r>
            <a:r>
              <a:rPr lang="de-DE" sz="2000" dirty="0"/>
              <a:t> (</a:t>
            </a:r>
            <a:r>
              <a:rPr lang="de-DE" sz="2000" dirty="0">
                <a:latin typeface="Andale Mono" panose="020B0509000000000004" pitchFamily="49" charset="0"/>
              </a:rPr>
              <a:t>||</a:t>
            </a:r>
            <a:r>
              <a:rPr lang="de-DE" sz="2000" dirty="0"/>
              <a:t>)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atomic</a:t>
            </a:r>
            <a:r>
              <a:rPr lang="de-DE" sz="2000" dirty="0"/>
              <a:t> </a:t>
            </a:r>
            <a:r>
              <a:rPr lang="de-DE" sz="2000" dirty="0" err="1"/>
              <a:t>constraint</a:t>
            </a:r>
            <a:endParaRPr lang="de-DE" sz="2000" dirty="0"/>
          </a:p>
          <a:p>
            <a:pPr marL="702891" lvl="1" indent="-342900"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A0B8214-2032-C095-074A-EF3952F9EA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14</a:t>
            </a:fld>
            <a:endParaRPr lang="de-CH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CFDE362-9480-37B7-95A1-082A604F0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Defining</a:t>
            </a:r>
            <a:r>
              <a:rPr lang="de-DE" dirty="0"/>
              <a:t> </a:t>
            </a:r>
            <a:r>
              <a:rPr lang="de-DE" dirty="0" err="1"/>
              <a:t>concept</a:t>
            </a: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493321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2A8BE81-98D2-CFAC-22F1-E3848DF57E3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Syntax: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Andale Mono" panose="020B0509000000000004" pitchFamily="49" charset="0"/>
              </a:rPr>
              <a:t>requires</a:t>
            </a:r>
            <a:r>
              <a:rPr lang="de-DE" sz="2000" dirty="0">
                <a:latin typeface="Andale Mono" panose="020B0509000000000004" pitchFamily="49" charset="0"/>
              </a:rPr>
              <a:t> {</a:t>
            </a:r>
            <a:r>
              <a:rPr lang="de-DE" sz="2000" dirty="0"/>
              <a:t> </a:t>
            </a:r>
            <a:r>
              <a:rPr lang="de-DE" sz="2000" dirty="0" err="1"/>
              <a:t>requirement-seq</a:t>
            </a:r>
            <a:r>
              <a:rPr lang="de-DE" sz="2000" dirty="0"/>
              <a:t> </a:t>
            </a:r>
            <a:r>
              <a:rPr lang="de-DE" sz="2000" dirty="0">
                <a:latin typeface="Andale Mono" panose="020B0509000000000004" pitchFamily="49" charset="0"/>
              </a:rPr>
              <a:t>}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Andale Mono" panose="020B0509000000000004" pitchFamily="49" charset="0"/>
              </a:rPr>
              <a:t>requires</a:t>
            </a:r>
            <a:r>
              <a:rPr lang="de-DE" sz="2000" dirty="0">
                <a:latin typeface="Andale Mono" panose="020B0509000000000004" pitchFamily="49" charset="0"/>
              </a:rPr>
              <a:t> (</a:t>
            </a:r>
            <a:r>
              <a:rPr lang="de-DE" sz="2000" dirty="0"/>
              <a:t> parameter-list </a:t>
            </a:r>
            <a:r>
              <a:rPr lang="de-DE" sz="2000" dirty="0">
                <a:latin typeface="Andale Mono" panose="020B0509000000000004" pitchFamily="49" charset="0"/>
              </a:rPr>
              <a:t>) {</a:t>
            </a:r>
            <a:r>
              <a:rPr lang="de-DE" sz="2000" dirty="0"/>
              <a:t> </a:t>
            </a:r>
            <a:r>
              <a:rPr lang="de-DE" sz="2000" dirty="0" err="1"/>
              <a:t>requirement-seq</a:t>
            </a:r>
            <a:r>
              <a:rPr lang="de-DE" sz="2000" dirty="0"/>
              <a:t> </a:t>
            </a:r>
            <a:r>
              <a:rPr lang="de-DE" sz="2000" dirty="0">
                <a:latin typeface="Andale Mono" panose="020B0509000000000004" pitchFamily="49" charset="0"/>
              </a:rPr>
              <a:t>}</a:t>
            </a:r>
            <a:endParaRPr lang="de-DE" sz="2400" dirty="0">
              <a:latin typeface="Andale Mono" panose="020B05090000000000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where</a:t>
            </a:r>
            <a:r>
              <a:rPr lang="de-DE" sz="2400" dirty="0"/>
              <a:t> </a:t>
            </a:r>
            <a:r>
              <a:rPr lang="de-DE" sz="2400" dirty="0" err="1"/>
              <a:t>requirement-seq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a </a:t>
            </a:r>
            <a:r>
              <a:rPr lang="de-DE" sz="2400" dirty="0" err="1"/>
              <a:t>sequence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requirements</a:t>
            </a:r>
            <a:r>
              <a:rPr lang="de-DE" sz="2400" dirty="0"/>
              <a:t>, </a:t>
            </a:r>
            <a:r>
              <a:rPr lang="de-DE" sz="2400" dirty="0" err="1"/>
              <a:t>which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: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/>
              <a:t>a simple </a:t>
            </a:r>
            <a:r>
              <a:rPr lang="de-DE" sz="2000" dirty="0" err="1"/>
              <a:t>requirement</a:t>
            </a:r>
            <a:r>
              <a:rPr lang="de-DE" sz="2000" dirty="0"/>
              <a:t> (</a:t>
            </a:r>
            <a:r>
              <a:rPr lang="de-DE" sz="2000" dirty="0">
                <a:latin typeface="Andale Mono" panose="020B0509000000000004" pitchFamily="49" charset="0"/>
              </a:rPr>
              <a:t>a + b;</a:t>
            </a:r>
            <a:r>
              <a:rPr lang="de-DE" sz="2000" dirty="0"/>
              <a:t>)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/>
              <a:t>a type </a:t>
            </a:r>
            <a:r>
              <a:rPr lang="de-DE" sz="2000" dirty="0" err="1"/>
              <a:t>requirement</a:t>
            </a:r>
            <a:r>
              <a:rPr lang="de-DE" sz="2000" dirty="0"/>
              <a:t> (</a:t>
            </a:r>
            <a:r>
              <a:rPr lang="de-DE" sz="2000" dirty="0" err="1">
                <a:latin typeface="Andale Mono" panose="020B0509000000000004" pitchFamily="49" charset="0"/>
              </a:rPr>
              <a:t>typename</a:t>
            </a:r>
            <a:r>
              <a:rPr lang="de-DE" sz="2000" dirty="0">
                <a:latin typeface="Andale Mono" panose="020B0509000000000004" pitchFamily="49" charset="0"/>
              </a:rPr>
              <a:t> T::</a:t>
            </a:r>
            <a:r>
              <a:rPr lang="de-DE" sz="2000" dirty="0" err="1">
                <a:latin typeface="Andale Mono" panose="020B0509000000000004" pitchFamily="49" charset="0"/>
              </a:rPr>
              <a:t>iterator_category</a:t>
            </a:r>
            <a:r>
              <a:rPr lang="de-DE" sz="2000" dirty="0">
                <a:latin typeface="Andale Mono" panose="020B0509000000000004" pitchFamily="49" charset="0"/>
              </a:rPr>
              <a:t>;</a:t>
            </a:r>
            <a:r>
              <a:rPr lang="de-DE" sz="2000" dirty="0"/>
              <a:t>)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/>
              <a:t>a compound </a:t>
            </a:r>
            <a:r>
              <a:rPr lang="de-DE" sz="2000" dirty="0" err="1"/>
              <a:t>requirement</a:t>
            </a:r>
            <a:r>
              <a:rPr lang="de-DE" sz="2000" dirty="0"/>
              <a:t> </a:t>
            </a:r>
            <a:r>
              <a:rPr lang="de-DE" sz="2000" dirty="0">
                <a:latin typeface="Andale Mono" panose="020B0509000000000004" pitchFamily="49" charset="0"/>
              </a:rPr>
              <a:t>({ *</a:t>
            </a:r>
            <a:r>
              <a:rPr lang="de-DE" sz="2000" dirty="0" err="1">
                <a:latin typeface="Andale Mono" panose="020B0509000000000004" pitchFamily="49" charset="0"/>
              </a:rPr>
              <a:t>it</a:t>
            </a:r>
            <a:r>
              <a:rPr lang="de-DE" sz="2000" dirty="0">
                <a:latin typeface="Andale Mono" panose="020B0509000000000004" pitchFamily="49" charset="0"/>
              </a:rPr>
              <a:t> } -&gt; </a:t>
            </a:r>
            <a:r>
              <a:rPr lang="de-DE" sz="2000" dirty="0" err="1">
                <a:latin typeface="Andale Mono" panose="020B0509000000000004" pitchFamily="49" charset="0"/>
              </a:rPr>
              <a:t>std</a:t>
            </a:r>
            <a:r>
              <a:rPr lang="de-DE" sz="2000" dirty="0">
                <a:latin typeface="Andale Mono" panose="020B0509000000000004" pitchFamily="49" charset="0"/>
              </a:rPr>
              <a:t>::</a:t>
            </a:r>
            <a:r>
              <a:rPr lang="de-DE" sz="2000" dirty="0" err="1">
                <a:latin typeface="Andale Mono" panose="020B0509000000000004" pitchFamily="49" charset="0"/>
              </a:rPr>
              <a:t>convertible_to</a:t>
            </a:r>
            <a:r>
              <a:rPr lang="de-DE" sz="2000" dirty="0">
                <a:latin typeface="Andale Mono" panose="020B0509000000000004" pitchFamily="49" charset="0"/>
              </a:rPr>
              <a:t>&lt;</a:t>
            </a:r>
            <a:r>
              <a:rPr lang="de-DE" sz="2000" dirty="0" err="1">
                <a:latin typeface="Andale Mono" panose="020B0509000000000004" pitchFamily="49" charset="0"/>
              </a:rPr>
              <a:t>typename</a:t>
            </a:r>
            <a:r>
              <a:rPr lang="de-DE" sz="2000" dirty="0">
                <a:latin typeface="Andale Mono" panose="020B0509000000000004" pitchFamily="49" charset="0"/>
              </a:rPr>
              <a:t> T::</a:t>
            </a:r>
            <a:r>
              <a:rPr lang="de-DE" sz="2000" dirty="0" err="1">
                <a:latin typeface="Andale Mono" panose="020B0509000000000004" pitchFamily="49" charset="0"/>
              </a:rPr>
              <a:t>value_type</a:t>
            </a:r>
            <a:r>
              <a:rPr lang="de-DE" sz="2000" dirty="0">
                <a:latin typeface="Andale Mono" panose="020B0509000000000004" pitchFamily="49" charset="0"/>
              </a:rPr>
              <a:t>&gt;;</a:t>
            </a:r>
            <a:r>
              <a:rPr lang="de-DE" sz="2000" dirty="0"/>
              <a:t>)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000" dirty="0"/>
              <a:t>a </a:t>
            </a:r>
            <a:r>
              <a:rPr lang="de-DE" sz="2000" dirty="0" err="1"/>
              <a:t>nested</a:t>
            </a:r>
            <a:r>
              <a:rPr lang="de-DE" sz="2000" dirty="0"/>
              <a:t> </a:t>
            </a:r>
            <a:r>
              <a:rPr lang="de-DE" sz="2000" dirty="0" err="1"/>
              <a:t>requirement</a:t>
            </a:r>
            <a:r>
              <a:rPr lang="de-DE" sz="2000" dirty="0"/>
              <a:t> (</a:t>
            </a:r>
            <a:r>
              <a:rPr lang="de-DE" sz="2000" dirty="0" err="1">
                <a:latin typeface="Andale Mono" panose="020B0509000000000004" pitchFamily="49" charset="0"/>
              </a:rPr>
              <a:t>requires</a:t>
            </a:r>
            <a:r>
              <a:rPr lang="de-DE" sz="2000" dirty="0">
                <a:latin typeface="Andale Mono" panose="020B0509000000000004" pitchFamily="49" charset="0"/>
              </a:rPr>
              <a:t> </a:t>
            </a:r>
            <a:r>
              <a:rPr lang="de-DE" sz="2000" dirty="0" err="1">
                <a:latin typeface="Andale Mono" panose="020B0509000000000004" pitchFamily="49" charset="0"/>
              </a:rPr>
              <a:t>std</a:t>
            </a:r>
            <a:r>
              <a:rPr lang="de-DE" sz="2000" dirty="0">
                <a:latin typeface="Andale Mono" panose="020B0509000000000004" pitchFamily="49" charset="0"/>
              </a:rPr>
              <a:t>::</a:t>
            </a:r>
            <a:r>
              <a:rPr lang="de-DE" sz="2000" dirty="0" err="1">
                <a:latin typeface="Andale Mono" panose="020B0509000000000004" pitchFamily="49" charset="0"/>
              </a:rPr>
              <a:t>convertible_to</a:t>
            </a:r>
            <a:r>
              <a:rPr lang="de-DE" sz="2000" dirty="0">
                <a:latin typeface="Andale Mono" panose="020B0509000000000004" pitchFamily="49" charset="0"/>
              </a:rPr>
              <a:t>&lt;</a:t>
            </a:r>
            <a:r>
              <a:rPr lang="de-DE" sz="2000" dirty="0" err="1">
                <a:latin typeface="Andale Mono" panose="020B0509000000000004" pitchFamily="49" charset="0"/>
              </a:rPr>
              <a:t>int</a:t>
            </a:r>
            <a:r>
              <a:rPr lang="de-DE" sz="2000" dirty="0">
                <a:latin typeface="Andale Mono" panose="020B0509000000000004" pitchFamily="49" charset="0"/>
              </a:rPr>
              <a:t>, </a:t>
            </a:r>
            <a:r>
              <a:rPr lang="de-DE" sz="2000" dirty="0" err="1">
                <a:latin typeface="Andale Mono" panose="020B0509000000000004" pitchFamily="49" charset="0"/>
              </a:rPr>
              <a:t>typename</a:t>
            </a:r>
            <a:r>
              <a:rPr lang="de-DE" sz="2000" dirty="0">
                <a:latin typeface="Andale Mono" panose="020B0509000000000004" pitchFamily="49" charset="0"/>
              </a:rPr>
              <a:t> T::</a:t>
            </a:r>
            <a:r>
              <a:rPr lang="de-DE" sz="2000" dirty="0" err="1">
                <a:latin typeface="Andale Mono" panose="020B0509000000000004" pitchFamily="49" charset="0"/>
              </a:rPr>
              <a:t>value_type</a:t>
            </a:r>
            <a:r>
              <a:rPr lang="de-DE" sz="2000" dirty="0">
                <a:latin typeface="Andale Mono" panose="020B0509000000000004" pitchFamily="49" charset="0"/>
              </a:rPr>
              <a:t>&gt;;</a:t>
            </a:r>
            <a:r>
              <a:rPr lang="de-DE" sz="20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/>
              <a:t>Example</a:t>
            </a:r>
            <a:r>
              <a:rPr lang="de-DE" sz="2000" dirty="0"/>
              <a:t>: </a:t>
            </a:r>
            <a:r>
              <a:rPr lang="de-DE" sz="2000" dirty="0">
                <a:hlinkClick r:id="rId2"/>
              </a:rPr>
              <a:t>https://en.cppreference.com/w/cpp/iterator/random_access_iterator</a:t>
            </a:r>
            <a:endParaRPr lang="de-DE" sz="2000" dirty="0"/>
          </a:p>
          <a:p>
            <a:endParaRPr lang="de-DE" sz="2400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0C2718E-0155-B4E2-F420-8B8F2E41B6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15</a:t>
            </a:fld>
            <a:endParaRPr lang="de-CH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9655182-E1F2-5810-7898-7148FCA4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Andale Mono" panose="020B0509000000000004" pitchFamily="49" charset="0"/>
              </a:rPr>
              <a:t>requires</a:t>
            </a:r>
            <a:r>
              <a:rPr lang="de-DE" dirty="0"/>
              <a:t> </a:t>
            </a:r>
            <a:r>
              <a:rPr lang="de-DE" dirty="0" err="1"/>
              <a:t>expression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31794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668EF0D-52E0-975C-9E83-2CC16F8757E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1"/>
            <a:r>
              <a:rPr lang="en-CH" sz="2400" dirty="0"/>
              <a:t>Presentation, examples (Go </a:t>
            </a:r>
            <a:r>
              <a:rPr lang="en-CH" sz="2400"/>
              <a:t>to </a:t>
            </a:r>
            <a:r>
              <a:rPr lang="de-CH" sz="2400" i="1" dirty="0" err="1"/>
              <a:t>concepts</a:t>
            </a:r>
            <a:r>
              <a:rPr lang="en-CH" sz="2400"/>
              <a:t> </a:t>
            </a:r>
            <a:r>
              <a:rPr lang="en-CH" sz="2400" dirty="0"/>
              <a:t>in repository):</a:t>
            </a:r>
            <a:br>
              <a:rPr lang="en-CH" sz="2400" dirty="0"/>
            </a:br>
            <a:r>
              <a:rPr lang="de-CH" sz="2400" dirty="0">
                <a:hlinkClick r:id="rId2"/>
              </a:rPr>
              <a:t>https://github.com/bbvch/embedded-community</a:t>
            </a:r>
            <a:endParaRPr lang="en-CH" sz="2400" dirty="0"/>
          </a:p>
          <a:p>
            <a:pPr lvl="1"/>
            <a:r>
              <a:rPr lang="en-CH" sz="2400" dirty="0"/>
              <a:t>cppreference.com</a:t>
            </a:r>
          </a:p>
          <a:p>
            <a:pPr lvl="2"/>
            <a:r>
              <a:rPr lang="de-CH" sz="2400" dirty="0">
                <a:hlinkClick r:id="rId3"/>
              </a:rPr>
              <a:t>https://en.cppreference.com/w/cpp/language/constraints</a:t>
            </a:r>
            <a:endParaRPr lang="de-CH" sz="2400" dirty="0"/>
          </a:p>
          <a:p>
            <a:pPr lvl="2"/>
            <a:r>
              <a:rPr lang="de-CH" sz="2400" dirty="0">
                <a:hlinkClick r:id="rId4"/>
              </a:rPr>
              <a:t>https://en.cppreference.com/w/cpp/language/requires</a:t>
            </a:r>
            <a:endParaRPr lang="de-CH" sz="2400" dirty="0"/>
          </a:p>
          <a:p>
            <a:pPr lvl="2"/>
            <a:r>
              <a:rPr lang="de-CH" sz="2400" dirty="0">
                <a:hlinkClick r:id="rId5"/>
              </a:rPr>
              <a:t>https://en.cppreference.com/w/cpp/concepts</a:t>
            </a:r>
            <a:endParaRPr lang="de-CH" sz="2400" dirty="0"/>
          </a:p>
          <a:p>
            <a:pPr lvl="1"/>
            <a:r>
              <a:rPr lang="en-CH" sz="2400"/>
              <a:t>YouTube</a:t>
            </a:r>
            <a:endParaRPr lang="en-CH" sz="2400" dirty="0"/>
          </a:p>
          <a:p>
            <a:pPr lvl="2"/>
            <a:r>
              <a:rPr lang="de-CH" sz="2400" dirty="0">
                <a:hlinkClick r:id="rId6"/>
              </a:rPr>
              <a:t>https://youtu.be/_FoXWnrGuNU</a:t>
            </a:r>
            <a:endParaRPr lang="en-CH" sz="2400" dirty="0"/>
          </a:p>
          <a:p>
            <a:pPr lvl="2"/>
            <a:r>
              <a:rPr lang="de-CH" sz="2400" dirty="0">
                <a:hlinkClick r:id="rId7"/>
              </a:rPr>
              <a:t>https://youtu.be/_doRiQS4GS8</a:t>
            </a:r>
            <a:endParaRPr lang="en-CH" sz="2400" dirty="0"/>
          </a:p>
          <a:p>
            <a:pPr marL="0" lvl="1" indent="0">
              <a:buNone/>
            </a:pPr>
            <a:endParaRPr lang="en-CH" sz="2400" dirty="0"/>
          </a:p>
          <a:p>
            <a:pPr lvl="1"/>
            <a:endParaRPr lang="en-CH" sz="2400" dirty="0"/>
          </a:p>
          <a:p>
            <a:pPr lvl="2"/>
            <a:endParaRPr lang="en-CH" sz="2400" dirty="0"/>
          </a:p>
          <a:p>
            <a:endParaRPr lang="de-CH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B95D59-2BE3-F5B0-8DB5-3BBE4CBF9A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16</a:t>
            </a:fld>
            <a:endParaRPr lang="de-CH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68B705-B024-FDFB-CC88-6EAA1F299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Links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41849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C6B5A3-B1F8-6741-58F3-22742C1AFD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bbv Software Services AG</a:t>
            </a:r>
          </a:p>
          <a:p>
            <a:r>
              <a:rPr lang="de-CH" dirty="0"/>
              <a:t>Schwanengasse 1</a:t>
            </a:r>
          </a:p>
          <a:p>
            <a:r>
              <a:rPr lang="de-CH" dirty="0"/>
              <a:t>3011 Bern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AD06FE-2958-D0F8-40D8-670BA74F0E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it-IT" dirty="0"/>
              <a:t>beat.schaer@bbv.ch</a:t>
            </a:r>
          </a:p>
          <a:p>
            <a:r>
              <a:rPr lang="en-CH" dirty="0"/>
              <a:t>Phone</a:t>
            </a:r>
            <a:r>
              <a:rPr lang="it-IT" dirty="0"/>
              <a:t> +41 31 378 08 10</a:t>
            </a:r>
          </a:p>
          <a:p>
            <a:r>
              <a:rPr lang="it-IT" dirty="0"/>
              <a:t>Mobile +41 79 667 19 72</a:t>
            </a:r>
          </a:p>
          <a:p>
            <a:r>
              <a:rPr lang="it-IT" dirty="0"/>
              <a:t>www.bbv.ch</a:t>
            </a:r>
          </a:p>
          <a:p>
            <a:endParaRPr lang="de-CH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A45EEBB-543E-1F0D-DE6C-37A62C7F5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Beat Schär | Senior </a:t>
            </a:r>
            <a:r>
              <a:rPr lang="en-CH" dirty="0"/>
              <a:t>Embedded Engineer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9489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359587-25A9-73ED-BAA5-BB76774A97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400" b="1" dirty="0">
                <a:solidFill>
                  <a:srgbClr val="FF0000"/>
                </a:solidFill>
              </a:rPr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400"/>
              <a:t>Modules</a:t>
            </a:r>
            <a:endParaRPr lang="de-CH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/>
              <a:t>Ranges</a:t>
            </a:r>
            <a:endParaRPr lang="en-CH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400"/>
              <a:t>Coroutines</a:t>
            </a:r>
            <a:r>
              <a:rPr lang="de-CH" sz="2400" dirty="0"/>
              <a:t> ✅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764522-CC83-FAE4-76F5-95FBDE23E2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2</a:t>
            </a:fld>
            <a:endParaRPr lang="de-CH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1FA4B25-DC3E-797D-F636-4EEEBD303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C++20: “the </a:t>
            </a:r>
            <a:r>
              <a:rPr lang="en-CH"/>
              <a:t>big </a:t>
            </a:r>
            <a:r>
              <a:rPr lang="de-CH" dirty="0" err="1"/>
              <a:t>four</a:t>
            </a:r>
            <a:r>
              <a:rPr lang="en-CH"/>
              <a:t>”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71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C94C1-B4F9-0E1A-B02B-968D61A462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98383" y="6575243"/>
            <a:ext cx="480000" cy="24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402FF4-3150-4BB9-8471-06339226EF9E}" type="slidenum">
              <a:rPr lang="de-CH" smtClean="0"/>
              <a:pPr>
                <a:spcAft>
                  <a:spcPts val="600"/>
                </a:spcAft>
              </a:pPr>
              <a:t>3</a:t>
            </a:fld>
            <a:endParaRPr lang="de-CH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61CEE44-E0FF-FDC3-50C0-84E772C3F6C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13617" y="1653117"/>
            <a:ext cx="4686351" cy="465666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/>
              <a:t>Definition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/>
              <a:t>Keywords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/>
              <a:t>Back </a:t>
            </a:r>
            <a:r>
              <a:rPr lang="de-CH" sz="2400" dirty="0" err="1"/>
              <a:t>to</a:t>
            </a:r>
            <a:r>
              <a:rPr lang="de-CH" sz="2400" dirty="0"/>
              <a:t> </a:t>
            </a:r>
            <a:r>
              <a:rPr lang="de-CH" sz="2400" dirty="0" err="1"/>
              <a:t>pre</a:t>
            </a:r>
            <a:r>
              <a:rPr lang="de-CH" sz="2400" dirty="0"/>
              <a:t>-C++20</a:t>
            </a:r>
            <a:endParaRPr lang="en-CH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/>
              <a:t>Live </a:t>
            </a:r>
            <a:r>
              <a:rPr lang="de-CH" sz="2400" dirty="0" err="1"/>
              <a:t>coding</a:t>
            </a:r>
            <a:r>
              <a:rPr lang="en-CH" sz="2400"/>
              <a:t> #1: </a:t>
            </a:r>
            <a:r>
              <a:rPr lang="de-CH" sz="2400" dirty="0" err="1"/>
              <a:t>Generic</a:t>
            </a:r>
            <a:r>
              <a:rPr lang="de-CH" sz="2400" dirty="0"/>
              <a:t> </a:t>
            </a:r>
            <a:r>
              <a:rPr lang="de-CH" sz="2400" dirty="0" err="1"/>
              <a:t>sorting</a:t>
            </a:r>
            <a:endParaRPr lang="en-CH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/>
              <a:t>Live </a:t>
            </a:r>
            <a:r>
              <a:rPr lang="de-CH" sz="2400" dirty="0" err="1"/>
              <a:t>coding</a:t>
            </a:r>
            <a:r>
              <a:rPr lang="en-CH" sz="2400"/>
              <a:t> #2: </a:t>
            </a:r>
            <a:r>
              <a:rPr lang="de-CH" sz="2400" dirty="0" err="1"/>
              <a:t>Adder</a:t>
            </a:r>
            <a:endParaRPr lang="de-CH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/>
              <a:t>Key Take-outs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/>
              <a:t>Placement </a:t>
            </a:r>
            <a:r>
              <a:rPr lang="de-CH" sz="2400" dirty="0" err="1"/>
              <a:t>of</a:t>
            </a:r>
            <a:r>
              <a:rPr lang="de-CH" sz="2400" dirty="0"/>
              <a:t> </a:t>
            </a:r>
            <a:r>
              <a:rPr lang="de-CH" sz="2400" dirty="0" err="1"/>
              <a:t>requires</a:t>
            </a:r>
            <a:r>
              <a:rPr lang="de-CH" sz="2400" dirty="0"/>
              <a:t> </a:t>
            </a:r>
            <a:r>
              <a:rPr lang="de-CH" sz="2400" dirty="0" err="1"/>
              <a:t>clause</a:t>
            </a:r>
            <a:r>
              <a:rPr lang="de-CH" sz="2400" dirty="0"/>
              <a:t> </a:t>
            </a:r>
            <a:r>
              <a:rPr lang="de-CH" sz="2400" dirty="0" err="1"/>
              <a:t>for</a:t>
            </a:r>
            <a:r>
              <a:rPr lang="de-CH" sz="2400" dirty="0"/>
              <a:t> </a:t>
            </a:r>
            <a:r>
              <a:rPr lang="de-CH" sz="2400" dirty="0" err="1"/>
              <a:t>auto</a:t>
            </a:r>
            <a:endParaRPr lang="de-CH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 err="1"/>
              <a:t>Defining</a:t>
            </a:r>
            <a:r>
              <a:rPr lang="de-CH" sz="2400" dirty="0"/>
              <a:t> </a:t>
            </a:r>
            <a:r>
              <a:rPr lang="de-CH" sz="2400" dirty="0" err="1"/>
              <a:t>concept</a:t>
            </a:r>
            <a:endParaRPr lang="de-CH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 err="1"/>
              <a:t>requires</a:t>
            </a:r>
            <a:r>
              <a:rPr lang="de-CH" sz="2400" dirty="0"/>
              <a:t> </a:t>
            </a:r>
            <a:r>
              <a:rPr lang="de-CH" sz="2400" dirty="0" err="1"/>
              <a:t>expression</a:t>
            </a:r>
            <a:endParaRPr lang="de-CH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400" dirty="0"/>
              <a:t>Links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sz="2400"/>
          </a:p>
          <a:p>
            <a:endParaRPr lang="en-US" sz="2000" dirty="0"/>
          </a:p>
        </p:txBody>
      </p:sp>
      <p:pic>
        <p:nvPicPr>
          <p:cNvPr id="7" name="Bildplatzhalter 6" descr="Ein Bild, das Text, Im Haus, Mobiliar, Computer enthält.&#10;&#10;Automatisch generierte Beschreibung">
            <a:extLst>
              <a:ext uri="{FF2B5EF4-FFF2-40B4-BE49-F238E27FC236}">
                <a16:creationId xmlns:a16="http://schemas.microsoft.com/office/drawing/2014/main" id="{81E24E98-1D23-6C7C-EFBE-3A59E7DFA3E3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2"/>
          <a:srcRect t="15283" b="15741"/>
          <a:stretch/>
        </p:blipFill>
        <p:spPr>
          <a:xfrm>
            <a:off x="5127175" y="1653116"/>
            <a:ext cx="6751208" cy="4656667"/>
          </a:xfrm>
          <a:noFill/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6D0060D-C7D9-BD75-0094-B26B979FE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431" y="504150"/>
            <a:ext cx="10188951" cy="571321"/>
          </a:xfrm>
        </p:spPr>
        <p:txBody>
          <a:bodyPr anchor="b">
            <a:normAutofit/>
          </a:bodyPr>
          <a:lstStyle/>
          <a:p>
            <a:r>
              <a:rPr lang="de-CH" dirty="0"/>
              <a:t>C++</a:t>
            </a:r>
            <a:r>
              <a:rPr lang="en-CH"/>
              <a:t> </a:t>
            </a:r>
            <a:r>
              <a:rPr lang="de-CH" dirty="0" err="1"/>
              <a:t>Concepts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59642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E3C9DB8-F7CC-4992-65C5-CCDD0595F29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sz="2400" b="1" dirty="0"/>
              <a:t>Class </a:t>
            </a:r>
            <a:r>
              <a:rPr lang="de-DE" sz="2400" b="1" dirty="0" err="1"/>
              <a:t>templates</a:t>
            </a:r>
            <a:r>
              <a:rPr lang="de-DE" sz="2400" b="1" dirty="0"/>
              <a:t>, </a:t>
            </a:r>
            <a:r>
              <a:rPr lang="de-DE" sz="2400" b="1" dirty="0" err="1"/>
              <a:t>function</a:t>
            </a:r>
            <a:r>
              <a:rPr lang="de-DE" sz="2400" b="1" dirty="0"/>
              <a:t> </a:t>
            </a:r>
            <a:r>
              <a:rPr lang="de-DE" sz="2400" b="1" dirty="0" err="1"/>
              <a:t>templates</a:t>
            </a:r>
            <a:r>
              <a:rPr lang="de-DE" sz="2400" b="1" dirty="0"/>
              <a:t>, and non-template </a:t>
            </a:r>
            <a:r>
              <a:rPr lang="de-DE" sz="2400" b="1" dirty="0" err="1"/>
              <a:t>functions</a:t>
            </a:r>
            <a:r>
              <a:rPr lang="de-DE" sz="2400" b="1" dirty="0"/>
              <a:t> </a:t>
            </a:r>
            <a:r>
              <a:rPr lang="de-DE" sz="2400" dirty="0"/>
              <a:t>(</a:t>
            </a:r>
            <a:r>
              <a:rPr lang="de-DE" sz="2400" dirty="0" err="1"/>
              <a:t>typically</a:t>
            </a:r>
            <a:r>
              <a:rPr lang="de-DE" sz="2400" dirty="0"/>
              <a:t> </a:t>
            </a:r>
            <a:r>
              <a:rPr lang="de-DE" sz="2400" dirty="0" err="1"/>
              <a:t>members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class</a:t>
            </a:r>
            <a:r>
              <a:rPr lang="de-DE" sz="2400" dirty="0"/>
              <a:t> </a:t>
            </a:r>
            <a:r>
              <a:rPr lang="de-DE" sz="2400" dirty="0" err="1"/>
              <a:t>templates</a:t>
            </a:r>
            <a:r>
              <a:rPr lang="de-DE" sz="2400" dirty="0"/>
              <a:t>) </a:t>
            </a:r>
            <a:r>
              <a:rPr lang="de-DE" sz="2400" dirty="0" err="1"/>
              <a:t>might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associated</a:t>
            </a:r>
            <a:r>
              <a:rPr lang="de-DE" sz="2400" dirty="0"/>
              <a:t> </a:t>
            </a:r>
            <a:r>
              <a:rPr lang="de-DE" sz="2400" dirty="0" err="1"/>
              <a:t>with</a:t>
            </a:r>
            <a:r>
              <a:rPr lang="de-DE" sz="2400" dirty="0"/>
              <a:t> a </a:t>
            </a:r>
            <a:r>
              <a:rPr lang="de-DE" sz="2400" b="1" dirty="0" err="1"/>
              <a:t>constraint</a:t>
            </a:r>
            <a:r>
              <a:rPr lang="de-DE" sz="2400" dirty="0"/>
              <a:t>, </a:t>
            </a:r>
            <a:r>
              <a:rPr lang="de-DE" sz="2400" dirty="0" err="1"/>
              <a:t>which</a:t>
            </a:r>
            <a:r>
              <a:rPr lang="de-DE" sz="2400" dirty="0"/>
              <a:t> </a:t>
            </a:r>
            <a:r>
              <a:rPr lang="de-DE" sz="2400" dirty="0" err="1"/>
              <a:t>specifies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requirements</a:t>
            </a:r>
            <a:r>
              <a:rPr lang="de-DE" sz="2400" dirty="0"/>
              <a:t> on </a:t>
            </a:r>
            <a:r>
              <a:rPr lang="de-DE" sz="2400" b="1" dirty="0" err="1"/>
              <a:t>template</a:t>
            </a:r>
            <a:r>
              <a:rPr lang="de-DE" sz="2400" b="1" dirty="0"/>
              <a:t> </a:t>
            </a:r>
            <a:r>
              <a:rPr lang="de-DE" sz="2400" b="1" dirty="0" err="1"/>
              <a:t>arguments</a:t>
            </a:r>
            <a:r>
              <a:rPr lang="de-DE" sz="2400" dirty="0"/>
              <a:t>, </a:t>
            </a:r>
            <a:r>
              <a:rPr lang="de-DE" sz="2400" dirty="0" err="1"/>
              <a:t>which</a:t>
            </a:r>
            <a:r>
              <a:rPr lang="de-DE" sz="2400" dirty="0"/>
              <a:t> </a:t>
            </a:r>
            <a:r>
              <a:rPr lang="de-DE" sz="2400" dirty="0" err="1"/>
              <a:t>can</a:t>
            </a:r>
            <a:r>
              <a:rPr lang="de-DE" sz="2400" dirty="0"/>
              <a:t> </a:t>
            </a:r>
            <a:r>
              <a:rPr lang="de-DE" sz="2400" dirty="0" err="1"/>
              <a:t>be</a:t>
            </a:r>
            <a:r>
              <a:rPr lang="de-DE" sz="2400" dirty="0"/>
              <a:t> </a:t>
            </a:r>
            <a:r>
              <a:rPr lang="de-DE" sz="2400" dirty="0" err="1"/>
              <a:t>used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select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most</a:t>
            </a:r>
            <a:r>
              <a:rPr lang="de-DE" sz="2400" dirty="0"/>
              <a:t> </a:t>
            </a:r>
            <a:r>
              <a:rPr lang="de-DE" sz="2400" dirty="0" err="1"/>
              <a:t>appropriate</a:t>
            </a:r>
            <a:r>
              <a:rPr lang="de-DE" sz="2400" dirty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dirty="0" err="1"/>
              <a:t>overloads</a:t>
            </a:r>
            <a:r>
              <a:rPr lang="de-DE" sz="2400" dirty="0"/>
              <a:t> and </a:t>
            </a:r>
            <a:r>
              <a:rPr lang="de-DE" sz="2400" dirty="0" err="1"/>
              <a:t>template</a:t>
            </a:r>
            <a:r>
              <a:rPr lang="de-DE" sz="2400" dirty="0"/>
              <a:t> </a:t>
            </a:r>
            <a:r>
              <a:rPr lang="de-DE" sz="2400" dirty="0" err="1"/>
              <a:t>specializations</a:t>
            </a:r>
            <a:r>
              <a:rPr lang="de-DE" sz="2400" dirty="0"/>
              <a:t>.</a:t>
            </a:r>
          </a:p>
          <a:p>
            <a:r>
              <a:rPr lang="de-DE" sz="2400" b="1" dirty="0" err="1"/>
              <a:t>Named</a:t>
            </a:r>
            <a:r>
              <a:rPr lang="de-DE" sz="2400" b="1" dirty="0"/>
              <a:t> </a:t>
            </a:r>
            <a:r>
              <a:rPr lang="de-DE" sz="2400" b="1" dirty="0" err="1"/>
              <a:t>sets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such </a:t>
            </a:r>
            <a:r>
              <a:rPr lang="de-DE" sz="2400" dirty="0" err="1"/>
              <a:t>requirements</a:t>
            </a:r>
            <a:r>
              <a:rPr lang="de-DE" sz="2400" dirty="0"/>
              <a:t> </a:t>
            </a:r>
            <a:r>
              <a:rPr lang="de-DE" sz="2400" dirty="0" err="1"/>
              <a:t>are</a:t>
            </a:r>
            <a:r>
              <a:rPr lang="de-DE" sz="2400" dirty="0"/>
              <a:t> </a:t>
            </a:r>
            <a:r>
              <a:rPr lang="de-DE" sz="2400" dirty="0" err="1"/>
              <a:t>called</a:t>
            </a:r>
            <a:r>
              <a:rPr lang="de-DE" sz="2400" dirty="0"/>
              <a:t> </a:t>
            </a:r>
            <a:r>
              <a:rPr lang="de-DE" sz="2400" b="1" dirty="0" err="1"/>
              <a:t>concepts</a:t>
            </a:r>
            <a:r>
              <a:rPr lang="de-DE" sz="2400" dirty="0"/>
              <a:t>. </a:t>
            </a:r>
            <a:r>
              <a:rPr lang="de-DE" sz="2400" dirty="0" err="1"/>
              <a:t>Each</a:t>
            </a:r>
            <a:r>
              <a:rPr lang="de-DE" sz="2400" dirty="0"/>
              <a:t> </a:t>
            </a:r>
            <a:r>
              <a:rPr lang="de-DE" sz="2400" dirty="0" err="1"/>
              <a:t>concept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a </a:t>
            </a:r>
            <a:r>
              <a:rPr lang="de-DE" sz="2400" dirty="0" err="1"/>
              <a:t>predicate</a:t>
            </a:r>
            <a:r>
              <a:rPr lang="de-DE" sz="2400" dirty="0"/>
              <a:t>, </a:t>
            </a:r>
            <a:r>
              <a:rPr lang="de-DE" sz="2400" dirty="0" err="1"/>
              <a:t>evaluated</a:t>
            </a:r>
            <a:r>
              <a:rPr lang="de-DE" sz="2400" dirty="0"/>
              <a:t> at </a:t>
            </a:r>
            <a:r>
              <a:rPr lang="de-DE" sz="2400" b="1" dirty="0" err="1"/>
              <a:t>compile</a:t>
            </a:r>
            <a:r>
              <a:rPr lang="de-DE" sz="2400" b="1" dirty="0"/>
              <a:t> time</a:t>
            </a:r>
            <a:r>
              <a:rPr lang="de-DE" sz="2400" dirty="0"/>
              <a:t>, and </a:t>
            </a:r>
            <a:r>
              <a:rPr lang="de-DE" sz="2400" dirty="0" err="1"/>
              <a:t>becomes</a:t>
            </a:r>
            <a:r>
              <a:rPr lang="de-DE" sz="2400" dirty="0"/>
              <a:t> a </a:t>
            </a:r>
            <a:r>
              <a:rPr lang="de-DE" sz="2400" dirty="0" err="1"/>
              <a:t>part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interface </a:t>
            </a:r>
            <a:r>
              <a:rPr lang="de-DE" sz="2400" dirty="0" err="1"/>
              <a:t>of</a:t>
            </a:r>
            <a:r>
              <a:rPr lang="de-DE" sz="2400" dirty="0"/>
              <a:t> a </a:t>
            </a:r>
            <a:r>
              <a:rPr lang="de-DE" sz="2400" dirty="0" err="1"/>
              <a:t>template</a:t>
            </a:r>
            <a:r>
              <a:rPr lang="de-DE" sz="2400" dirty="0"/>
              <a:t> </a:t>
            </a:r>
            <a:r>
              <a:rPr lang="de-DE" sz="2400" dirty="0" err="1"/>
              <a:t>where</a:t>
            </a:r>
            <a:r>
              <a:rPr lang="de-DE" sz="2400" dirty="0"/>
              <a:t> </a:t>
            </a:r>
            <a:r>
              <a:rPr lang="de-DE" sz="2400" dirty="0" err="1"/>
              <a:t>it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used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a </a:t>
            </a:r>
            <a:r>
              <a:rPr lang="de-DE" sz="2400" dirty="0" err="1"/>
              <a:t>constraint</a:t>
            </a:r>
            <a:r>
              <a:rPr lang="de-DE" sz="2400" dirty="0"/>
              <a:t>.</a:t>
            </a:r>
          </a:p>
          <a:p>
            <a:endParaRPr lang="de-DE" sz="2400" dirty="0"/>
          </a:p>
          <a:p>
            <a:r>
              <a:rPr lang="de-DE" sz="2400" dirty="0" err="1"/>
              <a:t>from</a:t>
            </a:r>
            <a:r>
              <a:rPr lang="de-DE" sz="2400" dirty="0"/>
              <a:t> </a:t>
            </a:r>
            <a:r>
              <a:rPr lang="de-DE" sz="2400" dirty="0">
                <a:hlinkClick r:id="rId2"/>
              </a:rPr>
              <a:t>cppreference.com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49DCE-B27C-FC96-6E99-FCD4B398C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4</a:t>
            </a:fld>
            <a:endParaRPr lang="de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DC139E9-C4D3-24B1-432F-FCF1CB8F5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3200" dirty="0"/>
              <a:t>Definition</a:t>
            </a:r>
            <a:endParaRPr lang="de-CH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A003C66-89FE-55A5-C0D7-C56C6504928E}"/>
              </a:ext>
            </a:extLst>
          </p:cNvPr>
          <p:cNvSpPr txBox="1"/>
          <p:nvPr/>
        </p:nvSpPr>
        <p:spPr>
          <a:xfrm>
            <a:off x="-2893102" y="-2953062"/>
            <a:ext cx="0" cy="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r>
              <a:rPr lang="de-DE" sz="1600" dirty="0">
                <a:solidFill>
                  <a:schemeClr val="bg1"/>
                </a:solidFill>
                <a:latin typeface="+mj-lt"/>
                <a:hlinkClick r:id="rId2"/>
              </a:rPr>
              <a:t>cppreference.com</a:t>
            </a:r>
            <a:endParaRPr lang="de-DE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0393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79FBFE7-FE45-07C2-BF0D-A8D40B96C28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sz="3200" b="1" dirty="0" err="1"/>
              <a:t>templates</a:t>
            </a:r>
            <a:r>
              <a:rPr lang="de-DE" sz="3200" dirty="0"/>
              <a:t>: </a:t>
            </a:r>
            <a:r>
              <a:rPr lang="de-DE" sz="3200" dirty="0" err="1"/>
              <a:t>only</a:t>
            </a:r>
            <a:r>
              <a:rPr lang="de-DE" sz="3200" dirty="0"/>
              <a:t> </a:t>
            </a:r>
            <a:r>
              <a:rPr lang="de-DE" sz="3200" dirty="0" err="1"/>
              <a:t>useful</a:t>
            </a:r>
            <a:r>
              <a:rPr lang="de-DE" sz="3200" dirty="0"/>
              <a:t> </a:t>
            </a:r>
            <a:r>
              <a:rPr lang="de-DE" sz="3200" dirty="0" err="1"/>
              <a:t>for</a:t>
            </a:r>
            <a:r>
              <a:rPr lang="de-DE" sz="3200" dirty="0"/>
              <a:t> </a:t>
            </a:r>
            <a:r>
              <a:rPr lang="de-DE" sz="3200" dirty="0" err="1"/>
              <a:t>templates</a:t>
            </a:r>
            <a:endParaRPr lang="de-DE" sz="3200" dirty="0"/>
          </a:p>
          <a:p>
            <a:pPr marL="457200" indent="-457200">
              <a:buFont typeface="+mj-lt"/>
              <a:buAutoNum type="arabicPeriod"/>
            </a:pPr>
            <a:r>
              <a:rPr lang="de-DE" sz="3200" b="1" dirty="0" err="1"/>
              <a:t>constraint</a:t>
            </a:r>
            <a:r>
              <a:rPr lang="de-DE" sz="3200" dirty="0"/>
              <a:t> on </a:t>
            </a:r>
            <a:r>
              <a:rPr lang="de-DE" sz="3200" b="1" dirty="0" err="1"/>
              <a:t>template</a:t>
            </a:r>
            <a:r>
              <a:rPr lang="de-DE" sz="3200" b="1" dirty="0"/>
              <a:t> </a:t>
            </a:r>
            <a:r>
              <a:rPr lang="de-DE" sz="3200" b="1" dirty="0" err="1"/>
              <a:t>arguments</a:t>
            </a:r>
            <a:endParaRPr lang="de-DE" sz="3200" b="1" dirty="0"/>
          </a:p>
          <a:p>
            <a:pPr marL="457200" indent="-457200">
              <a:buFont typeface="+mj-lt"/>
              <a:buAutoNum type="arabicPeriod"/>
            </a:pPr>
            <a:r>
              <a:rPr lang="de-DE" sz="3200" b="1" dirty="0" err="1"/>
              <a:t>named</a:t>
            </a:r>
            <a:r>
              <a:rPr lang="de-DE" sz="3200" b="1" dirty="0"/>
              <a:t> </a:t>
            </a:r>
            <a:r>
              <a:rPr lang="de-DE" sz="3200" b="1" dirty="0" err="1"/>
              <a:t>sets</a:t>
            </a:r>
            <a:r>
              <a:rPr lang="de-DE" sz="3200" b="1" dirty="0"/>
              <a:t> </a:t>
            </a:r>
            <a:r>
              <a:rPr lang="de-DE" sz="3200" dirty="0"/>
              <a:t>(...) </a:t>
            </a:r>
            <a:r>
              <a:rPr lang="de-DE" sz="3200" dirty="0" err="1"/>
              <a:t>are</a:t>
            </a:r>
            <a:r>
              <a:rPr lang="de-DE" sz="3200" dirty="0"/>
              <a:t> </a:t>
            </a:r>
            <a:r>
              <a:rPr lang="de-DE" sz="3200" dirty="0" err="1"/>
              <a:t>called</a:t>
            </a:r>
            <a:r>
              <a:rPr lang="de-DE" sz="3200" dirty="0"/>
              <a:t> </a:t>
            </a:r>
            <a:r>
              <a:rPr lang="de-DE" sz="3200" b="1" dirty="0" err="1"/>
              <a:t>concepts</a:t>
            </a:r>
            <a:endParaRPr lang="de-DE" sz="3200" b="1" dirty="0"/>
          </a:p>
          <a:p>
            <a:pPr marL="457200" indent="-457200">
              <a:buFont typeface="+mj-lt"/>
              <a:buAutoNum type="arabicPeriod"/>
            </a:pPr>
            <a:r>
              <a:rPr lang="de-DE" sz="3200" b="1" dirty="0" err="1">
                <a:solidFill>
                  <a:srgbClr val="FF0000"/>
                </a:solidFill>
              </a:rPr>
              <a:t>No</a:t>
            </a:r>
            <a:r>
              <a:rPr lang="de-DE" sz="3200" b="1" dirty="0">
                <a:solidFill>
                  <a:srgbClr val="FF0000"/>
                </a:solidFill>
              </a:rPr>
              <a:t> additional code </a:t>
            </a:r>
            <a:r>
              <a:rPr lang="de-DE" sz="3200" b="1" dirty="0" err="1">
                <a:solidFill>
                  <a:srgbClr val="FF0000"/>
                </a:solidFill>
              </a:rPr>
              <a:t>is</a:t>
            </a:r>
            <a:r>
              <a:rPr lang="de-DE" sz="3200" b="1" dirty="0">
                <a:solidFill>
                  <a:srgbClr val="FF0000"/>
                </a:solidFill>
              </a:rPr>
              <a:t> </a:t>
            </a:r>
            <a:r>
              <a:rPr lang="de-DE" sz="3200" b="1" dirty="0" err="1">
                <a:solidFill>
                  <a:srgbClr val="FF0000"/>
                </a:solidFill>
              </a:rPr>
              <a:t>generated</a:t>
            </a:r>
            <a:r>
              <a:rPr lang="de-DE" sz="3200" b="1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49DCE-B27C-FC96-6E99-FCD4B398C7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5</a:t>
            </a:fld>
            <a:endParaRPr lang="de-CH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DC139E9-C4D3-24B1-432F-FCF1CB8F5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3200" dirty="0"/>
              <a:t>Definition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11692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3D75D7F-C8C3-A922-DB4D-BEBD11A83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6</a:t>
            </a:fld>
            <a:endParaRPr lang="de-CH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FA25FBD-26FC-C646-1BF1-487A75CBD16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anchor="ctr"/>
          <a:lstStyle/>
          <a:p>
            <a:pPr algn="ctr"/>
            <a:r>
              <a:rPr lang="de-DE" sz="4400" dirty="0" err="1">
                <a:latin typeface="Andale Mono" panose="020B0509000000000004" pitchFamily="49" charset="0"/>
              </a:rPr>
              <a:t>requires</a:t>
            </a:r>
            <a:endParaRPr lang="de-DE" sz="4400" dirty="0">
              <a:latin typeface="Andale Mono" panose="020B0509000000000004" pitchFamily="49" charset="0"/>
            </a:endParaRPr>
          </a:p>
          <a:p>
            <a:pPr algn="ctr"/>
            <a:r>
              <a:rPr lang="de-DE" sz="4400" dirty="0" err="1">
                <a:latin typeface="Andale Mono" panose="020B0509000000000004" pitchFamily="49" charset="0"/>
              </a:rPr>
              <a:t>requires</a:t>
            </a:r>
            <a:endParaRPr lang="de-DE" sz="4400" dirty="0">
              <a:latin typeface="Andale Mono" panose="020B0509000000000004" pitchFamily="49" charset="0"/>
            </a:endParaRP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F2FC3DB-264D-D4C8-9B99-D7DE65EBFD0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pPr algn="ctr"/>
            <a:r>
              <a:rPr lang="de-DE" sz="4400" dirty="0" err="1">
                <a:latin typeface="Andale Mono" panose="020B0509000000000004" pitchFamily="49" charset="0"/>
              </a:rPr>
              <a:t>concept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681E20E-AAA2-37B4-294D-7194993A4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Keywords</a:t>
            </a:r>
          </a:p>
        </p:txBody>
      </p:sp>
    </p:spTree>
    <p:extLst>
      <p:ext uri="{BB962C8B-B14F-4D97-AF65-F5344CB8AC3E}">
        <p14:creationId xmlns:p14="http://schemas.microsoft.com/office/powerpoint/2010/main" val="8080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0F238E8-F351-3C8A-E691-CE354F7E89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398383" y="6575243"/>
            <a:ext cx="480000" cy="24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402FF4-3150-4BB9-8471-06339226EF9E}" type="slidenum">
              <a:rPr lang="de-CH" smtClean="0"/>
              <a:pPr>
                <a:spcAft>
                  <a:spcPts val="600"/>
                </a:spcAft>
              </a:pPr>
              <a:t>7</a:t>
            </a:fld>
            <a:endParaRPr lang="de-CH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F9B42D1C-7D98-D2BD-A817-4B1C25CD5F6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87968" y="1653117"/>
            <a:ext cx="3312000" cy="4656667"/>
          </a:xfrm>
        </p:spPr>
        <p:txBody>
          <a:bodyPr wrap="square" anchor="ctr">
            <a:normAutofit/>
          </a:bodyPr>
          <a:lstStyle/>
          <a:p>
            <a:pPr algn="r">
              <a:lnSpc>
                <a:spcPct val="150000"/>
              </a:lnSpc>
            </a:pPr>
            <a:r>
              <a:rPr lang="en-US" sz="3600" dirty="0"/>
              <a:t>Substitution Failure Is Not An Error</a:t>
            </a:r>
          </a:p>
        </p:txBody>
      </p:sp>
      <p:pic>
        <p:nvPicPr>
          <p:cNvPr id="8" name="Bildplatzhalter 7" descr="Ein Bild, das Text, Wasser, Poster, Grafikdesign enthält.&#10;&#10;Automatisch generierte Beschreibung">
            <a:extLst>
              <a:ext uri="{FF2B5EF4-FFF2-40B4-BE49-F238E27FC236}">
                <a16:creationId xmlns:a16="http://schemas.microsoft.com/office/drawing/2014/main" id="{4B313BF1-58F9-32E0-84B7-CE629EA17DB7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2"/>
          <a:srcRect t="8357" b="22667"/>
          <a:stretch/>
        </p:blipFill>
        <p:spPr>
          <a:xfrm>
            <a:off x="5127175" y="1653116"/>
            <a:ext cx="6751208" cy="4656667"/>
          </a:xfrm>
          <a:noFill/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29E51EFA-9111-92A8-6341-DEAD962BB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431" y="504150"/>
            <a:ext cx="10188951" cy="571321"/>
          </a:xfrm>
        </p:spPr>
        <p:txBody>
          <a:bodyPr anchor="b">
            <a:normAutofit/>
          </a:bodyPr>
          <a:lstStyle/>
          <a:p>
            <a:r>
              <a:rPr lang="de-DE" dirty="0"/>
              <a:t>Back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</a:t>
            </a:r>
            <a:r>
              <a:rPr lang="de-DE" dirty="0"/>
              <a:t>-C++20</a:t>
            </a:r>
          </a:p>
        </p:txBody>
      </p:sp>
    </p:spTree>
    <p:extLst>
      <p:ext uri="{BB962C8B-B14F-4D97-AF65-F5344CB8AC3E}">
        <p14:creationId xmlns:p14="http://schemas.microsoft.com/office/powerpoint/2010/main" val="4082728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6EE74AD-B6DF-673C-B2EB-52FB0B97112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8</a:t>
            </a:fld>
            <a:endParaRPr lang="de-CH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93A47B7-7EF5-19DE-2AEB-244ECF940A2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compile</a:t>
            </a:r>
            <a:r>
              <a:rPr lang="de-DE" sz="2400" dirty="0"/>
              <a:t> time </a:t>
            </a:r>
            <a:r>
              <a:rPr lang="de-DE" sz="2400" dirty="0" err="1"/>
              <a:t>information</a:t>
            </a:r>
            <a:r>
              <a:rPr lang="de-DE" sz="2400" dirty="0"/>
              <a:t> </a:t>
            </a:r>
            <a:r>
              <a:rPr lang="de-DE" sz="2400" dirty="0" err="1"/>
              <a:t>about</a:t>
            </a:r>
            <a:r>
              <a:rPr lang="de-DE" sz="2400" dirty="0"/>
              <a:t> </a:t>
            </a:r>
            <a:r>
              <a:rPr lang="de-DE" sz="2400" dirty="0" err="1"/>
              <a:t>types</a:t>
            </a: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realized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class</a:t>
            </a:r>
            <a:r>
              <a:rPr lang="de-DE" sz="2400" dirty="0"/>
              <a:t> </a:t>
            </a:r>
            <a:r>
              <a:rPr lang="de-DE" sz="2400" dirty="0" err="1"/>
              <a:t>templates</a:t>
            </a: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no</a:t>
            </a:r>
            <a:r>
              <a:rPr lang="de-DE" sz="2400" dirty="0"/>
              <a:t> </a:t>
            </a:r>
            <a:r>
              <a:rPr lang="de-DE" sz="2400" dirty="0" err="1"/>
              <a:t>instances</a:t>
            </a:r>
            <a:r>
              <a:rPr lang="de-DE" sz="2400" dirty="0"/>
              <a:t> </a:t>
            </a:r>
            <a:r>
              <a:rPr lang="de-DE" sz="2400" dirty="0" err="1"/>
              <a:t>used</a:t>
            </a:r>
            <a:endParaRPr lang="de-DE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/>
              <a:t>defines</a:t>
            </a:r>
            <a:r>
              <a:rPr lang="de-DE" sz="2400" dirty="0"/>
              <a:t> </a:t>
            </a:r>
            <a:r>
              <a:rPr lang="de-DE" sz="2400" dirty="0" err="1"/>
              <a:t>one</a:t>
            </a:r>
            <a:r>
              <a:rPr lang="de-DE" sz="2400" dirty="0"/>
              <a:t> </a:t>
            </a:r>
            <a:r>
              <a:rPr lang="de-DE" sz="2400" dirty="0" err="1"/>
              <a:t>or</a:t>
            </a:r>
            <a:r>
              <a:rPr lang="de-DE" sz="2400" dirty="0"/>
              <a:t> </a:t>
            </a:r>
            <a:r>
              <a:rPr lang="de-DE" sz="2400" dirty="0" err="1"/>
              <a:t>both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following</a:t>
            </a:r>
            <a:r>
              <a:rPr lang="de-DE" sz="2400" dirty="0"/>
              <a:t> </a:t>
            </a:r>
            <a:r>
              <a:rPr lang="de-DE" sz="2400" dirty="0" err="1"/>
              <a:t>members</a:t>
            </a:r>
            <a:r>
              <a:rPr lang="de-DE" sz="2400" dirty="0"/>
              <a:t>: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400" dirty="0">
                <a:latin typeface="Andale Mono" panose="020B0509000000000004" pitchFamily="49" charset="0"/>
              </a:rPr>
              <a:t>type</a:t>
            </a:r>
            <a:r>
              <a:rPr lang="de-DE" sz="2400" dirty="0"/>
              <a:t> (</a:t>
            </a:r>
            <a:r>
              <a:rPr lang="de-DE" sz="2400" dirty="0" err="1">
                <a:latin typeface="Andale Mono" panose="020B0509000000000004" pitchFamily="49" charset="0"/>
              </a:rPr>
              <a:t>typedef</a:t>
            </a:r>
            <a:r>
              <a:rPr lang="de-DE" sz="2400" dirty="0"/>
              <a:t> / </a:t>
            </a:r>
            <a:r>
              <a:rPr lang="de-DE" sz="2400" dirty="0" err="1">
                <a:latin typeface="Andale Mono" panose="020B0509000000000004" pitchFamily="49" charset="0"/>
              </a:rPr>
              <a:t>using</a:t>
            </a:r>
            <a:r>
              <a:rPr lang="de-DE" sz="2400" dirty="0"/>
              <a:t>)</a:t>
            </a:r>
          </a:p>
          <a:p>
            <a:pPr marL="702891" lvl="1" indent="-342900">
              <a:buFont typeface="Arial" panose="020B0604020202020204" pitchFamily="34" charset="0"/>
              <a:buChar char="•"/>
            </a:pPr>
            <a:r>
              <a:rPr lang="de-DE" sz="2400" dirty="0" err="1">
                <a:latin typeface="Andale Mono" panose="020B0509000000000004" pitchFamily="49" charset="0"/>
              </a:rPr>
              <a:t>value</a:t>
            </a:r>
            <a:r>
              <a:rPr lang="de-DE" sz="2400" dirty="0"/>
              <a:t> (</a:t>
            </a:r>
            <a:r>
              <a:rPr lang="de-DE" sz="2400" dirty="0" err="1">
                <a:latin typeface="Andale Mono" panose="020B0509000000000004" pitchFamily="49" charset="0"/>
              </a:rPr>
              <a:t>constexpr</a:t>
            </a:r>
            <a:r>
              <a:rPr lang="de-DE" sz="2400" dirty="0">
                <a:latin typeface="Andale Mono" panose="020B05090000000000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</a:rPr>
              <a:t>bool</a:t>
            </a:r>
            <a:r>
              <a:rPr lang="de-DE" sz="2400" dirty="0"/>
              <a:t>)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02C6FFA-98DB-9C3A-C9FF-DFA53C334E4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de-DE" sz="2400" dirty="0" err="1"/>
              <a:t>Example</a:t>
            </a:r>
            <a:endParaRPr lang="de-DE" sz="2400" dirty="0"/>
          </a:p>
          <a:p>
            <a:r>
              <a:rPr lang="de-DE" dirty="0" err="1">
                <a:latin typeface="Andale Mono" panose="020B0509000000000004" pitchFamily="49" charset="0"/>
              </a:rPr>
              <a:t>namespace</a:t>
            </a:r>
            <a:r>
              <a:rPr lang="de-DE" dirty="0">
                <a:latin typeface="Andale Mono" panose="020B0509000000000004" pitchFamily="49" charset="0"/>
              </a:rPr>
              <a:t> </a:t>
            </a:r>
            <a:r>
              <a:rPr lang="de-DE" dirty="0" err="1">
                <a:latin typeface="Andale Mono" panose="020B0509000000000004" pitchFamily="49" charset="0"/>
              </a:rPr>
              <a:t>std</a:t>
            </a:r>
            <a:r>
              <a:rPr lang="de-DE" dirty="0">
                <a:latin typeface="Andale Mono" panose="020B0509000000000004" pitchFamily="49" charset="0"/>
              </a:rPr>
              <a:t> {</a:t>
            </a:r>
          </a:p>
          <a:p>
            <a:r>
              <a:rPr lang="de-DE" dirty="0" err="1">
                <a:latin typeface="Andale Mono" panose="020B0509000000000004" pitchFamily="49" charset="0"/>
              </a:rPr>
              <a:t>template</a:t>
            </a:r>
            <a:r>
              <a:rPr lang="de-DE" dirty="0">
                <a:latin typeface="Andale Mono" panose="020B0509000000000004" pitchFamily="49" charset="0"/>
              </a:rPr>
              <a:t>&lt;</a:t>
            </a:r>
            <a:r>
              <a:rPr lang="de-DE" dirty="0" err="1">
                <a:latin typeface="Andale Mono" panose="020B0509000000000004" pitchFamily="49" charset="0"/>
              </a:rPr>
              <a:t>class</a:t>
            </a:r>
            <a:r>
              <a:rPr lang="de-DE" dirty="0">
                <a:latin typeface="Andale Mono" panose="020B0509000000000004" pitchFamily="49" charset="0"/>
              </a:rPr>
              <a:t> Base, </a:t>
            </a:r>
            <a:r>
              <a:rPr lang="de-DE" dirty="0" err="1">
                <a:latin typeface="Andale Mono" panose="020B0509000000000004" pitchFamily="49" charset="0"/>
              </a:rPr>
              <a:t>class</a:t>
            </a:r>
            <a:r>
              <a:rPr lang="de-DE" dirty="0">
                <a:latin typeface="Andale Mono" panose="020B0509000000000004" pitchFamily="49" charset="0"/>
              </a:rPr>
              <a:t> </a:t>
            </a:r>
            <a:r>
              <a:rPr lang="de-DE" dirty="0" err="1">
                <a:latin typeface="Andale Mono" panose="020B0509000000000004" pitchFamily="49" charset="0"/>
              </a:rPr>
              <a:t>Derived</a:t>
            </a:r>
            <a:r>
              <a:rPr lang="de-DE" dirty="0">
                <a:latin typeface="Andale Mono" panose="020B0509000000000004" pitchFamily="49" charset="0"/>
              </a:rPr>
              <a:t>&gt;</a:t>
            </a:r>
            <a:br>
              <a:rPr lang="de-DE" dirty="0">
                <a:latin typeface="Andale Mono" panose="020B0509000000000004" pitchFamily="49" charset="0"/>
              </a:rPr>
            </a:br>
            <a:r>
              <a:rPr lang="de-DE" dirty="0" err="1">
                <a:latin typeface="Andale Mono" panose="020B0509000000000004" pitchFamily="49" charset="0"/>
              </a:rPr>
              <a:t>struct</a:t>
            </a:r>
            <a:r>
              <a:rPr lang="de-DE" dirty="0">
                <a:latin typeface="Andale Mono" panose="020B0509000000000004" pitchFamily="49" charset="0"/>
              </a:rPr>
              <a:t> </a:t>
            </a:r>
            <a:r>
              <a:rPr lang="de-DE" dirty="0" err="1">
                <a:latin typeface="Andale Mono" panose="020B0509000000000004" pitchFamily="49" charset="0"/>
              </a:rPr>
              <a:t>is_base_of</a:t>
            </a:r>
            <a:r>
              <a:rPr lang="de-DE" dirty="0">
                <a:latin typeface="Andale Mono" panose="020B0509000000000004" pitchFamily="49" charset="0"/>
              </a:rPr>
              <a:t>; }</a:t>
            </a:r>
          </a:p>
          <a:p>
            <a:endParaRPr lang="de-DE" dirty="0">
              <a:latin typeface="Andale Mono" panose="020B0509000000000004" pitchFamily="49" charset="0"/>
            </a:endParaRPr>
          </a:p>
          <a:p>
            <a:r>
              <a:rPr lang="de-DE" dirty="0" err="1">
                <a:latin typeface="Andale Mono" panose="020B0509000000000004" pitchFamily="49" charset="0"/>
              </a:rPr>
              <a:t>struct</a:t>
            </a:r>
            <a:r>
              <a:rPr lang="de-DE" dirty="0">
                <a:latin typeface="Andale Mono" panose="020B0509000000000004" pitchFamily="49" charset="0"/>
              </a:rPr>
              <a:t> A {};</a:t>
            </a:r>
          </a:p>
          <a:p>
            <a:r>
              <a:rPr lang="de-DE" dirty="0" err="1">
                <a:latin typeface="Andale Mono" panose="020B0509000000000004" pitchFamily="49" charset="0"/>
              </a:rPr>
              <a:t>struct</a:t>
            </a:r>
            <a:r>
              <a:rPr lang="de-DE" dirty="0">
                <a:latin typeface="Andale Mono" panose="020B0509000000000004" pitchFamily="49" charset="0"/>
              </a:rPr>
              <a:t> B : A {};</a:t>
            </a:r>
          </a:p>
          <a:p>
            <a:r>
              <a:rPr lang="de-DE" dirty="0" err="1">
                <a:latin typeface="Andale Mono" panose="020B0509000000000004" pitchFamily="49" charset="0"/>
              </a:rPr>
              <a:t>struct</a:t>
            </a:r>
            <a:r>
              <a:rPr lang="de-DE" dirty="0">
                <a:latin typeface="Andale Mono" panose="020B0509000000000004" pitchFamily="49" charset="0"/>
              </a:rPr>
              <a:t> C {};</a:t>
            </a:r>
          </a:p>
          <a:p>
            <a:endParaRPr lang="de-DE" dirty="0"/>
          </a:p>
          <a:p>
            <a:r>
              <a:rPr lang="de-DE" dirty="0" err="1">
                <a:latin typeface="Andale Mono" panose="020B0509000000000004" pitchFamily="49" charset="0"/>
              </a:rPr>
              <a:t>std</a:t>
            </a:r>
            <a:r>
              <a:rPr lang="de-DE" dirty="0">
                <a:latin typeface="Andale Mono" panose="020B0509000000000004" pitchFamily="49" charset="0"/>
              </a:rPr>
              <a:t>::</a:t>
            </a:r>
            <a:r>
              <a:rPr lang="de-DE" dirty="0" err="1">
                <a:latin typeface="Andale Mono" panose="020B0509000000000004" pitchFamily="49" charset="0"/>
              </a:rPr>
              <a:t>is_base_of</a:t>
            </a:r>
            <a:r>
              <a:rPr lang="de-DE" dirty="0">
                <a:latin typeface="Andale Mono" panose="020B0509000000000004" pitchFamily="49" charset="0"/>
              </a:rPr>
              <a:t>&lt;A, B&gt;::</a:t>
            </a:r>
            <a:r>
              <a:rPr lang="de-DE" dirty="0" err="1">
                <a:latin typeface="Andale Mono" panose="020B0509000000000004" pitchFamily="49" charset="0"/>
              </a:rPr>
              <a:t>value</a:t>
            </a:r>
            <a:r>
              <a:rPr lang="de-DE" dirty="0">
                <a:latin typeface="Andale Mono" panose="020B0509000000000004" pitchFamily="49" charset="0"/>
              </a:rPr>
              <a:t> </a:t>
            </a:r>
            <a:r>
              <a:rPr lang="de-DE" dirty="0"/>
              <a:t>=&gt; </a:t>
            </a:r>
            <a:r>
              <a:rPr lang="de-DE" dirty="0" err="1">
                <a:solidFill>
                  <a:srgbClr val="00B050"/>
                </a:solidFill>
              </a:rPr>
              <a:t>true</a:t>
            </a:r>
            <a:endParaRPr lang="de-DE" dirty="0">
              <a:solidFill>
                <a:srgbClr val="00B050"/>
              </a:solidFill>
            </a:endParaRPr>
          </a:p>
          <a:p>
            <a:r>
              <a:rPr lang="de-DE" dirty="0" err="1">
                <a:latin typeface="Andale Mono" panose="020B0509000000000004" pitchFamily="49" charset="0"/>
              </a:rPr>
              <a:t>std</a:t>
            </a:r>
            <a:r>
              <a:rPr lang="de-DE" dirty="0">
                <a:latin typeface="Andale Mono" panose="020B0509000000000004" pitchFamily="49" charset="0"/>
              </a:rPr>
              <a:t>::</a:t>
            </a:r>
            <a:r>
              <a:rPr lang="de-DE" dirty="0" err="1">
                <a:latin typeface="Andale Mono" panose="020B0509000000000004" pitchFamily="49" charset="0"/>
              </a:rPr>
              <a:t>is_base_of</a:t>
            </a:r>
            <a:r>
              <a:rPr lang="de-DE" dirty="0">
                <a:latin typeface="Andale Mono" panose="020B0509000000000004" pitchFamily="49" charset="0"/>
              </a:rPr>
              <a:t>&lt;A, A&gt;::</a:t>
            </a:r>
            <a:r>
              <a:rPr lang="de-DE" dirty="0" err="1">
                <a:latin typeface="Andale Mono" panose="020B0509000000000004" pitchFamily="49" charset="0"/>
              </a:rPr>
              <a:t>value</a:t>
            </a:r>
            <a:r>
              <a:rPr lang="de-DE" dirty="0">
                <a:latin typeface="Andale Mono" panose="020B0509000000000004" pitchFamily="49" charset="0"/>
              </a:rPr>
              <a:t> </a:t>
            </a:r>
            <a:r>
              <a:rPr lang="de-DE" dirty="0"/>
              <a:t>=&gt; </a:t>
            </a:r>
            <a:r>
              <a:rPr lang="de-DE" dirty="0" err="1">
                <a:solidFill>
                  <a:srgbClr val="00B050"/>
                </a:solidFill>
              </a:rPr>
              <a:t>true</a:t>
            </a:r>
            <a:endParaRPr lang="de-DE" dirty="0">
              <a:solidFill>
                <a:srgbClr val="00B050"/>
              </a:solidFill>
            </a:endParaRPr>
          </a:p>
          <a:p>
            <a:r>
              <a:rPr lang="de-DE" dirty="0" err="1">
                <a:latin typeface="Andale Mono" panose="020B0509000000000004" pitchFamily="49" charset="0"/>
              </a:rPr>
              <a:t>std</a:t>
            </a:r>
            <a:r>
              <a:rPr lang="de-DE" dirty="0">
                <a:latin typeface="Andale Mono" panose="020B0509000000000004" pitchFamily="49" charset="0"/>
              </a:rPr>
              <a:t>::</a:t>
            </a:r>
            <a:r>
              <a:rPr lang="de-DE" dirty="0" err="1">
                <a:latin typeface="Andale Mono" panose="020B0509000000000004" pitchFamily="49" charset="0"/>
              </a:rPr>
              <a:t>is_base_of</a:t>
            </a:r>
            <a:r>
              <a:rPr lang="de-DE" dirty="0">
                <a:latin typeface="Andale Mono" panose="020B0509000000000004" pitchFamily="49" charset="0"/>
              </a:rPr>
              <a:t>&lt;A, C&gt;::</a:t>
            </a:r>
            <a:r>
              <a:rPr lang="de-DE" dirty="0" err="1">
                <a:latin typeface="Andale Mono" panose="020B0509000000000004" pitchFamily="49" charset="0"/>
              </a:rPr>
              <a:t>value</a:t>
            </a:r>
            <a:r>
              <a:rPr lang="de-DE" dirty="0">
                <a:latin typeface="Andale Mono" panose="020B0509000000000004" pitchFamily="49" charset="0"/>
              </a:rPr>
              <a:t> </a:t>
            </a:r>
            <a:r>
              <a:rPr lang="de-DE" dirty="0"/>
              <a:t>=&gt; </a:t>
            </a:r>
            <a:r>
              <a:rPr lang="de-DE" dirty="0" err="1">
                <a:solidFill>
                  <a:srgbClr val="FF0000"/>
                </a:solidFill>
              </a:rPr>
              <a:t>false</a:t>
            </a:r>
            <a:endParaRPr lang="de-DE" dirty="0">
              <a:solidFill>
                <a:srgbClr val="FF0000"/>
              </a:solidFill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1743BDF-FE14-EC63-3287-1A4337729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type_traits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0575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C8A313C-CF5D-7C54-03BD-7339521F3E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7402FF4-3150-4BB9-8471-06339226EF9E}" type="slidenum">
              <a:rPr lang="de-CH" smtClean="0"/>
              <a:pPr/>
              <a:t>9</a:t>
            </a:fld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2D3E3C-05E6-A3BC-DA61-4D5D7D5B4B0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687968" y="3200863"/>
            <a:ext cx="5040000" cy="3120496"/>
          </a:xfrm>
        </p:spPr>
        <p:txBody>
          <a:bodyPr/>
          <a:lstStyle/>
          <a:p>
            <a:r>
              <a:rPr lang="de-DE" sz="2400" dirty="0"/>
              <a:t>Case #1:</a:t>
            </a:r>
          </a:p>
          <a:p>
            <a:endParaRPr lang="de-DE" sz="2400" dirty="0"/>
          </a:p>
          <a:p>
            <a:r>
              <a:rPr lang="de-DE" dirty="0" err="1">
                <a:latin typeface="Andale Mono" panose="020B0509000000000004" pitchFamily="49" charset="0"/>
              </a:rPr>
              <a:t>constexpr</a:t>
            </a:r>
            <a:r>
              <a:rPr lang="de-DE" dirty="0">
                <a:latin typeface="Andale Mono" panose="020B0509000000000004" pitchFamily="49" charset="0"/>
              </a:rPr>
              <a:t> </a:t>
            </a:r>
            <a:r>
              <a:rPr lang="de-DE" dirty="0" err="1">
                <a:latin typeface="Andale Mono" panose="020B0509000000000004" pitchFamily="49" charset="0"/>
              </a:rPr>
              <a:t>bool</a:t>
            </a:r>
            <a:r>
              <a:rPr lang="de-DE" dirty="0">
                <a:latin typeface="Andale Mono" panose="020B0509000000000004" pitchFamily="49" charset="0"/>
              </a:rPr>
              <a:t> </a:t>
            </a:r>
            <a:r>
              <a:rPr lang="de-DE" dirty="0" err="1">
                <a:latin typeface="Andale Mono" panose="020B0509000000000004" pitchFamily="49" charset="0"/>
              </a:rPr>
              <a:t>BoolValue</a:t>
            </a:r>
            <a:r>
              <a:rPr lang="de-DE" dirty="0">
                <a:latin typeface="Andale Mono" panose="020B0509000000000004" pitchFamily="49" charset="0"/>
              </a:rPr>
              <a:t> = </a:t>
            </a:r>
            <a:r>
              <a:rPr lang="de-DE" dirty="0" err="1">
                <a:solidFill>
                  <a:srgbClr val="FF0000"/>
                </a:solidFill>
                <a:latin typeface="Andale Mono" panose="020B0509000000000004" pitchFamily="49" charset="0"/>
              </a:rPr>
              <a:t>false</a:t>
            </a:r>
            <a:r>
              <a:rPr lang="de-DE" dirty="0">
                <a:latin typeface="Andale Mono" panose="020B0509000000000004" pitchFamily="49" charset="0"/>
              </a:rPr>
              <a:t>;</a:t>
            </a:r>
          </a:p>
          <a:p>
            <a:r>
              <a:rPr lang="de-DE" dirty="0" err="1">
                <a:latin typeface="Andale Mono" panose="020B0509000000000004" pitchFamily="49" charset="0"/>
              </a:rPr>
              <a:t>std</a:t>
            </a:r>
            <a:r>
              <a:rPr lang="de-DE" dirty="0">
                <a:latin typeface="Andale Mono" panose="020B0509000000000004" pitchFamily="49" charset="0"/>
              </a:rPr>
              <a:t>::</a:t>
            </a:r>
            <a:r>
              <a:rPr lang="de-DE" dirty="0" err="1">
                <a:latin typeface="Andale Mono" panose="020B0509000000000004" pitchFamily="49" charset="0"/>
              </a:rPr>
              <a:t>enable_if</a:t>
            </a:r>
            <a:r>
              <a:rPr lang="de-DE" dirty="0">
                <a:latin typeface="Andale Mono" panose="020B0509000000000004" pitchFamily="49" charset="0"/>
              </a:rPr>
              <a:t>&lt;</a:t>
            </a:r>
            <a:r>
              <a:rPr lang="de-DE" dirty="0" err="1">
                <a:latin typeface="Andale Mono" panose="020B0509000000000004" pitchFamily="49" charset="0"/>
              </a:rPr>
              <a:t>BoolValue</a:t>
            </a:r>
            <a:r>
              <a:rPr lang="de-DE" dirty="0">
                <a:latin typeface="Andale Mono" panose="020B0509000000000004" pitchFamily="49" charset="0"/>
              </a:rPr>
              <a:t>, T&gt;::type</a:t>
            </a:r>
          </a:p>
          <a:p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b="1" dirty="0">
                <a:solidFill>
                  <a:srgbClr val="FF0000"/>
                </a:solidFill>
              </a:rPr>
              <a:t>not</a:t>
            </a:r>
            <a:r>
              <a:rPr lang="de-DE" sz="2400" dirty="0">
                <a:solidFill>
                  <a:srgbClr val="FF0000"/>
                </a:solidFill>
              </a:rPr>
              <a:t> </a:t>
            </a:r>
            <a:r>
              <a:rPr lang="de-DE" sz="2400" b="1" dirty="0" err="1">
                <a:solidFill>
                  <a:srgbClr val="FF0000"/>
                </a:solidFill>
              </a:rPr>
              <a:t>defined</a:t>
            </a:r>
            <a:endParaRPr lang="de-DE" sz="2400" b="1" dirty="0">
              <a:solidFill>
                <a:srgbClr val="FF0000"/>
              </a:solidFill>
            </a:endParaRP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C942A9-D39C-2B7B-3400-93A8C34014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38382" y="3189288"/>
            <a:ext cx="5040000" cy="3120496"/>
          </a:xfrm>
        </p:spPr>
        <p:txBody>
          <a:bodyPr/>
          <a:lstStyle/>
          <a:p>
            <a:r>
              <a:rPr lang="de-DE" sz="2400" dirty="0"/>
              <a:t>Case #2:</a:t>
            </a:r>
          </a:p>
          <a:p>
            <a:endParaRPr lang="de-DE" sz="2400" dirty="0"/>
          </a:p>
          <a:p>
            <a:r>
              <a:rPr lang="de-DE" dirty="0" err="1">
                <a:latin typeface="Andale Mono" panose="020B0509000000000004" pitchFamily="49" charset="0"/>
              </a:rPr>
              <a:t>constexpr</a:t>
            </a:r>
            <a:r>
              <a:rPr lang="de-DE" dirty="0">
                <a:latin typeface="Andale Mono" panose="020B0509000000000004" pitchFamily="49" charset="0"/>
              </a:rPr>
              <a:t> </a:t>
            </a:r>
            <a:r>
              <a:rPr lang="de-DE" dirty="0" err="1">
                <a:latin typeface="Andale Mono" panose="020B0509000000000004" pitchFamily="49" charset="0"/>
              </a:rPr>
              <a:t>bool</a:t>
            </a:r>
            <a:r>
              <a:rPr lang="de-DE" dirty="0">
                <a:latin typeface="Andale Mono" panose="020B0509000000000004" pitchFamily="49" charset="0"/>
              </a:rPr>
              <a:t> </a:t>
            </a:r>
            <a:r>
              <a:rPr lang="de-DE" dirty="0" err="1">
                <a:latin typeface="Andale Mono" panose="020B0509000000000004" pitchFamily="49" charset="0"/>
              </a:rPr>
              <a:t>BoolValue</a:t>
            </a:r>
            <a:r>
              <a:rPr lang="de-DE" dirty="0">
                <a:latin typeface="Andale Mono" panose="020B0509000000000004" pitchFamily="49" charset="0"/>
              </a:rPr>
              <a:t> = </a:t>
            </a:r>
            <a:r>
              <a:rPr lang="de-DE" dirty="0" err="1">
                <a:solidFill>
                  <a:srgbClr val="00B050"/>
                </a:solidFill>
                <a:latin typeface="Andale Mono" panose="020B0509000000000004" pitchFamily="49" charset="0"/>
              </a:rPr>
              <a:t>true</a:t>
            </a:r>
            <a:r>
              <a:rPr lang="de-DE" dirty="0">
                <a:latin typeface="Andale Mono" panose="020B0509000000000004" pitchFamily="49" charset="0"/>
              </a:rPr>
              <a:t>;</a:t>
            </a:r>
          </a:p>
          <a:p>
            <a:r>
              <a:rPr lang="de-DE" dirty="0" err="1">
                <a:latin typeface="Andale Mono" panose="020B0509000000000004" pitchFamily="49" charset="0"/>
              </a:rPr>
              <a:t>std</a:t>
            </a:r>
            <a:r>
              <a:rPr lang="de-DE" dirty="0">
                <a:latin typeface="Andale Mono" panose="020B0509000000000004" pitchFamily="49" charset="0"/>
              </a:rPr>
              <a:t>::</a:t>
            </a:r>
            <a:r>
              <a:rPr lang="de-DE" dirty="0" err="1">
                <a:latin typeface="Andale Mono" panose="020B0509000000000004" pitchFamily="49" charset="0"/>
              </a:rPr>
              <a:t>enable_if</a:t>
            </a:r>
            <a:r>
              <a:rPr lang="de-DE" dirty="0">
                <a:latin typeface="Andale Mono" panose="020B0509000000000004" pitchFamily="49" charset="0"/>
              </a:rPr>
              <a:t>&lt;</a:t>
            </a:r>
            <a:r>
              <a:rPr lang="de-DE" dirty="0" err="1">
                <a:latin typeface="Andale Mono" panose="020B0509000000000004" pitchFamily="49" charset="0"/>
              </a:rPr>
              <a:t>BoolValue</a:t>
            </a:r>
            <a:r>
              <a:rPr lang="de-DE" dirty="0">
                <a:latin typeface="Andale Mono" panose="020B0509000000000004" pitchFamily="49" charset="0"/>
              </a:rPr>
              <a:t>, T&gt;::type</a:t>
            </a:r>
          </a:p>
          <a:p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b="1" dirty="0" err="1">
                <a:solidFill>
                  <a:srgbClr val="00B050"/>
                </a:solidFill>
              </a:rPr>
              <a:t>defined</a:t>
            </a:r>
            <a:r>
              <a:rPr lang="de-DE" sz="2400" b="1" dirty="0">
                <a:solidFill>
                  <a:srgbClr val="00B050"/>
                </a:solidFill>
              </a:rPr>
              <a:t> </a:t>
            </a:r>
            <a:r>
              <a:rPr lang="de-DE" sz="2400" dirty="0">
                <a:solidFill>
                  <a:srgbClr val="3F3F3F"/>
                </a:solidFill>
              </a:rPr>
              <a:t>and </a:t>
            </a:r>
            <a:r>
              <a:rPr lang="de-DE" sz="2400" dirty="0" err="1">
                <a:solidFill>
                  <a:srgbClr val="3F3F3F"/>
                </a:solidFill>
              </a:rPr>
              <a:t>corresponds</a:t>
            </a:r>
            <a:r>
              <a:rPr lang="de-DE" sz="2400" dirty="0">
                <a:solidFill>
                  <a:srgbClr val="3F3F3F"/>
                </a:solidFill>
              </a:rPr>
              <a:t> </a:t>
            </a:r>
            <a:r>
              <a:rPr lang="de-DE" sz="2400" dirty="0" err="1">
                <a:solidFill>
                  <a:srgbClr val="3F3F3F"/>
                </a:solidFill>
              </a:rPr>
              <a:t>to</a:t>
            </a:r>
            <a:r>
              <a:rPr lang="de-DE" sz="2400" dirty="0">
                <a:solidFill>
                  <a:srgbClr val="3F3F3F"/>
                </a:solidFill>
              </a:rPr>
              <a:t> </a:t>
            </a:r>
            <a:r>
              <a:rPr lang="de-DE" sz="2400" b="1" dirty="0">
                <a:solidFill>
                  <a:srgbClr val="3F3F3F"/>
                </a:solidFill>
              </a:rPr>
              <a:t>T</a:t>
            </a:r>
          </a:p>
          <a:p>
            <a:endParaRPr lang="de-DE" sz="2400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A3ADA4A-48E0-56AC-35A1-F65F92C33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std</a:t>
            </a:r>
            <a:r>
              <a:rPr lang="de-DE" dirty="0"/>
              <a:t>::</a:t>
            </a:r>
            <a:r>
              <a:rPr lang="de-DE" dirty="0" err="1"/>
              <a:t>enable_if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9D00A69-D9CA-C9EB-8A7D-491CC1106747}"/>
              </a:ext>
            </a:extLst>
          </p:cNvPr>
          <p:cNvSpPr txBox="1"/>
          <p:nvPr/>
        </p:nvSpPr>
        <p:spPr>
          <a:xfrm>
            <a:off x="1687968" y="1652588"/>
            <a:ext cx="10190414" cy="135683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r>
              <a:rPr lang="de-CH" b="0" i="0" u="none" strike="noStrike" dirty="0" err="1">
                <a:effectLst/>
                <a:latin typeface="Andale Mono" panose="020B0509000000000004" pitchFamily="49" charset="0"/>
              </a:rPr>
              <a:t>namespace</a:t>
            </a:r>
            <a:r>
              <a:rPr lang="de-CH" b="0" i="0" u="none" strike="noStrike" dirty="0">
                <a:effectLst/>
                <a:latin typeface="Andale Mono" panose="020B0509000000000004" pitchFamily="49" charset="0"/>
              </a:rPr>
              <a:t> </a:t>
            </a:r>
            <a:r>
              <a:rPr lang="de-CH" b="0" i="0" u="none" strike="noStrike" dirty="0" err="1">
                <a:effectLst/>
                <a:latin typeface="Andale Mono" panose="020B0509000000000004" pitchFamily="49" charset="0"/>
              </a:rPr>
              <a:t>std</a:t>
            </a:r>
            <a:r>
              <a:rPr lang="de-CH" b="0" i="0" u="none" strike="noStrike" dirty="0">
                <a:effectLst/>
                <a:latin typeface="Andale Mono" panose="020B0509000000000004" pitchFamily="49" charset="0"/>
              </a:rPr>
              <a:t> {</a:t>
            </a:r>
          </a:p>
          <a:p>
            <a:r>
              <a:rPr lang="de-CH" b="0" i="0" u="none" strike="noStrike" dirty="0" err="1">
                <a:effectLst/>
                <a:latin typeface="Andale Mono" panose="020B0509000000000004" pitchFamily="49" charset="0"/>
              </a:rPr>
              <a:t>template</a:t>
            </a:r>
            <a:r>
              <a:rPr lang="de-CH" b="0" i="0" u="none" strike="noStrike" dirty="0">
                <a:effectLst/>
                <a:latin typeface="Andale Mono" panose="020B0509000000000004" pitchFamily="49" charset="0"/>
              </a:rPr>
              <a:t>&lt;</a:t>
            </a:r>
            <a:r>
              <a:rPr lang="de-CH" b="0" i="0" u="none" strike="noStrike" dirty="0" err="1">
                <a:effectLst/>
                <a:latin typeface="Andale Mono" panose="020B0509000000000004" pitchFamily="49" charset="0"/>
              </a:rPr>
              <a:t>bool</a:t>
            </a:r>
            <a:r>
              <a:rPr lang="de-CH" b="0" i="0" u="none" strike="noStrike" dirty="0">
                <a:effectLst/>
                <a:highlight>
                  <a:srgbClr val="FFFFFF"/>
                </a:highlight>
                <a:latin typeface="Andale Mono" panose="020B0509000000000004" pitchFamily="49" charset="0"/>
              </a:rPr>
              <a:t> B, </a:t>
            </a:r>
            <a:r>
              <a:rPr lang="de-CH" b="0" i="0" u="none" strike="noStrike" dirty="0" err="1">
                <a:effectLst/>
                <a:latin typeface="Andale Mono" panose="020B0509000000000004" pitchFamily="49" charset="0"/>
              </a:rPr>
              <a:t>class</a:t>
            </a:r>
            <a:r>
              <a:rPr lang="de-CH" b="0" i="0" u="none" strike="noStrike" dirty="0">
                <a:effectLst/>
                <a:highlight>
                  <a:srgbClr val="FFFFFF"/>
                </a:highlight>
                <a:latin typeface="Andale Mono" panose="020B0509000000000004" pitchFamily="49" charset="0"/>
              </a:rPr>
              <a:t> T </a:t>
            </a:r>
            <a:r>
              <a:rPr lang="de-CH" b="0" i="0" u="none" strike="noStrike" dirty="0">
                <a:effectLst/>
                <a:latin typeface="Andale Mono" panose="020B0509000000000004" pitchFamily="49" charset="0"/>
              </a:rPr>
              <a:t>=</a:t>
            </a:r>
            <a:r>
              <a:rPr lang="de-CH" b="0" i="0" u="none" strike="noStrike" dirty="0">
                <a:effectLst/>
                <a:highlight>
                  <a:srgbClr val="FFFFFF"/>
                </a:highlight>
                <a:latin typeface="Andale Mono" panose="020B0509000000000004" pitchFamily="49" charset="0"/>
              </a:rPr>
              <a:t> </a:t>
            </a:r>
            <a:r>
              <a:rPr lang="de-CH" b="0" i="0" u="none" strike="noStrike" dirty="0" err="1">
                <a:effectLst/>
                <a:latin typeface="Andale Mono" panose="020B0509000000000004" pitchFamily="49" charset="0"/>
              </a:rPr>
              <a:t>void</a:t>
            </a:r>
            <a:r>
              <a:rPr lang="de-CH" b="0" i="0" u="none" strike="noStrike" dirty="0">
                <a:effectLst/>
                <a:latin typeface="Andale Mono" panose="020B0509000000000004" pitchFamily="49" charset="0"/>
              </a:rPr>
              <a:t>&gt;</a:t>
            </a:r>
            <a:br>
              <a:rPr lang="de-CH" dirty="0">
                <a:latin typeface="Andale Mono" panose="020B0509000000000004" pitchFamily="49" charset="0"/>
              </a:rPr>
            </a:br>
            <a:r>
              <a:rPr lang="de-CH" b="0" i="0" u="none" strike="noStrike" dirty="0" err="1">
                <a:effectLst/>
                <a:latin typeface="Andale Mono" panose="020B0509000000000004" pitchFamily="49" charset="0"/>
              </a:rPr>
              <a:t>struct</a:t>
            </a:r>
            <a:r>
              <a:rPr lang="de-CH" b="0" i="0" u="none" strike="noStrike" dirty="0">
                <a:effectLst/>
                <a:highlight>
                  <a:srgbClr val="FFFFFF"/>
                </a:highlight>
                <a:latin typeface="Andale Mono" panose="020B0509000000000004" pitchFamily="49" charset="0"/>
              </a:rPr>
              <a:t> </a:t>
            </a:r>
            <a:r>
              <a:rPr lang="de-CH" b="0" i="0" u="none" strike="noStrike" dirty="0" err="1">
                <a:effectLst/>
                <a:highlight>
                  <a:srgbClr val="FFFFFF"/>
                </a:highlight>
                <a:latin typeface="Andale Mono" panose="020B0509000000000004" pitchFamily="49" charset="0"/>
              </a:rPr>
              <a:t>enable_if</a:t>
            </a:r>
            <a:r>
              <a:rPr lang="de-CH" b="0" i="0" u="none" strike="noStrike" dirty="0">
                <a:effectLst/>
                <a:latin typeface="Andale Mono" panose="020B0509000000000004" pitchFamily="49" charset="0"/>
              </a:rPr>
              <a:t>; }</a:t>
            </a:r>
            <a:endParaRPr lang="de-DE" sz="3200" dirty="0" err="1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542293"/>
      </p:ext>
    </p:extLst>
  </p:cSld>
  <p:clrMapOvr>
    <a:masterClrMapping/>
  </p:clrMapOvr>
</p:sld>
</file>

<file path=ppt/theme/theme1.xml><?xml version="1.0" encoding="utf-8"?>
<a:theme xmlns:a="http://schemas.openxmlformats.org/drawingml/2006/main" name="bbv_Template_16-9_neu">
  <a:themeElements>
    <a:clrScheme name="BBV">
      <a:dk1>
        <a:sysClr val="windowText" lastClr="000000"/>
      </a:dk1>
      <a:lt1>
        <a:sysClr val="window" lastClr="FFFFFF"/>
      </a:lt1>
      <a:dk2>
        <a:srgbClr val="CC071E"/>
      </a:dk2>
      <a:lt2>
        <a:srgbClr val="707173"/>
      </a:lt2>
      <a:accent1>
        <a:srgbClr val="CC071E"/>
      </a:accent1>
      <a:accent2>
        <a:srgbClr val="373839"/>
      </a:accent2>
      <a:accent3>
        <a:srgbClr val="F39800"/>
      </a:accent3>
      <a:accent4>
        <a:srgbClr val="005193"/>
      </a:accent4>
      <a:accent5>
        <a:srgbClr val="519DD1"/>
      </a:accent5>
      <a:accent6>
        <a:srgbClr val="005D39"/>
      </a:accent6>
      <a:hlink>
        <a:srgbClr val="CC071E"/>
      </a:hlink>
      <a:folHlink>
        <a:srgbClr val="707173"/>
      </a:folHlink>
    </a:clrScheme>
    <a:fontScheme name="BBV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</a:spPr>
      <a:bodyPr wrap="square" lIns="72000" tIns="72000" rIns="72000" bIns="72000" rtlCol="0" anchor="ctr">
        <a:noAutofit/>
      </a:bodyPr>
      <a:lstStyle>
        <a:defPPr algn="ctr">
          <a:defRPr sz="1600" dirty="0" err="1" smtClean="0">
            <a:solidFill>
              <a:schemeClr val="bg1"/>
            </a:solidFill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Segoe UI" pitchFamily="-128" charset="0"/>
            <a:ea typeface="ＭＳ Ｐゴシック" pitchFamily="-128" charset="-128"/>
            <a:cs typeface="ＭＳ Ｐゴシック" pitchFamily="-128" charset="-128"/>
          </a:defRPr>
        </a:defPPr>
      </a:lstStyle>
    </a:lnDef>
    <a:txDef>
      <a:spPr>
        <a:noFill/>
      </a:spPr>
      <a:bodyPr wrap="none" lIns="0" tIns="0" rIns="0" bIns="0" rtlCol="0" anchor="ctr">
        <a:noAutofit/>
      </a:bodyPr>
      <a:lstStyle>
        <a:defPPr>
          <a:defRPr sz="1600" dirty="0" err="1" smtClean="0">
            <a:solidFill>
              <a:schemeClr val="bg1"/>
            </a:solidFill>
            <a:latin typeface="+mj-lt"/>
          </a:defRPr>
        </a:defPPr>
      </a:lstStyle>
    </a:tx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bbv_template.potx" id="{36489A2D-54B5-4298-9C92-410ED0DFC7FE}" vid="{F11758ED-3986-444B-A41C-92A1DA44FAD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ECA5C03B5B3648A59C327F9B592BCA" ma:contentTypeVersion="13" ma:contentTypeDescription="Create a new document." ma:contentTypeScope="" ma:versionID="3951c169512d736f1697c277ef756789">
  <xsd:schema xmlns:xsd="http://www.w3.org/2001/XMLSchema" xmlns:xs="http://www.w3.org/2001/XMLSchema" xmlns:p="http://schemas.microsoft.com/office/2006/metadata/properties" xmlns:ns2="ab110e31-9a28-463c-b599-9105678ef09e" xmlns:ns3="b416dfb7-f3da-461d-9305-4b76a01efcc1" targetNamespace="http://schemas.microsoft.com/office/2006/metadata/properties" ma:root="true" ma:fieldsID="2ce64ca905a969d5eee74c6e98f6d620" ns2:_="" ns3:_="">
    <xsd:import namespace="ab110e31-9a28-463c-b599-9105678ef09e"/>
    <xsd:import namespace="b416dfb7-f3da-461d-9305-4b76a01efc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110e31-9a28-463c-b599-9105678ef0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16dfb7-f3da-461d-9305-4b76a01efcc1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1BEAD09-7817-480B-981A-7FC5D064680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6E463B9-72FB-4E69-B642-D9F2B8D48B90}">
  <ds:schemaRefs>
    <ds:schemaRef ds:uri="http://schemas.microsoft.com/office/2006/documentManagement/types"/>
    <ds:schemaRef ds:uri="http://schemas.microsoft.com/office/infopath/2007/PartnerControls"/>
    <ds:schemaRef ds:uri="1c26866b-1ab7-4ff9-86c8-297410445298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dcmitype/"/>
    <ds:schemaRef ds:uri="http://purl.org/dc/terms/"/>
    <ds:schemaRef ds:uri="d20415a9-b8e6-454b-a469-633a110caa8d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DCE430A-C9E0-4456-A425-333F74D365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b110e31-9a28-463c-b599-9105678ef09e"/>
    <ds:schemaRef ds:uri="b416dfb7-f3da-461d-9305-4b76a01efc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bbv_template</Template>
  <TotalTime>0</TotalTime>
  <Words>877</Words>
  <Application>Microsoft Macintosh PowerPoint</Application>
  <PresentationFormat>Breitbild</PresentationFormat>
  <Paragraphs>135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Andale Mono</vt:lpstr>
      <vt:lpstr>Arial</vt:lpstr>
      <vt:lpstr>Calibri</vt:lpstr>
      <vt:lpstr>Segoe UI</vt:lpstr>
      <vt:lpstr>Symbol</vt:lpstr>
      <vt:lpstr>bbv_Template_16-9_neu</vt:lpstr>
      <vt:lpstr>PowerPoint-Präsentation</vt:lpstr>
      <vt:lpstr>C++20: “the big four”</vt:lpstr>
      <vt:lpstr>C++ Concepts</vt:lpstr>
      <vt:lpstr>Definition</vt:lpstr>
      <vt:lpstr>Definition</vt:lpstr>
      <vt:lpstr>Keywords</vt:lpstr>
      <vt:lpstr>Back to pre-C++20</vt:lpstr>
      <vt:lpstr>type_traits</vt:lpstr>
      <vt:lpstr>std::enable_if</vt:lpstr>
      <vt:lpstr>Live coding #1: Generic sorting...</vt:lpstr>
      <vt:lpstr>Live coding #2: Adder...</vt:lpstr>
      <vt:lpstr>Key Take-outs</vt:lpstr>
      <vt:lpstr>Placement of requires clause for auto</vt:lpstr>
      <vt:lpstr>Defining concept </vt:lpstr>
      <vt:lpstr>requires expression</vt:lpstr>
      <vt:lpstr>Links</vt:lpstr>
      <vt:lpstr>Beat Schär | Senior Embedded Engineer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Beat Schär</dc:creator>
  <cp:lastModifiedBy>Beat Schär</cp:lastModifiedBy>
  <cp:revision>11</cp:revision>
  <cp:lastPrinted>2015-03-17T10:04:43Z</cp:lastPrinted>
  <dcterms:created xsi:type="dcterms:W3CDTF">2023-03-01T07:57:32Z</dcterms:created>
  <dcterms:modified xsi:type="dcterms:W3CDTF">2024-04-15T16:18:21Z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0x010100AFECA5C03B5B3648A59C327F9B592BCA</vt:lpwstr>
  </property>
  <property fmtid="{D5CDD505-2E9C-101B-9397-08002B2CF9AE}" pid="3" name="AuthorIds_UIVersion_4096">
    <vt:lpwstr>357</vt:lpwstr>
  </property>
</Properties>
</file>

<file path=docProps/thumbnail.jpeg>
</file>